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4320480" cy="2160240"/>
          </a:xfr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harsh" dir="t"/>
          </a:scene3d>
          <a:sp3d prstMaterial="powder">
            <a:bevelT prst="convex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جامعة بغداد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كلية العلوم الاسلامية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قسم العقيدة والفكر الاسلامي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000" b="1" dirty="0">
                <a:solidFill>
                  <a:schemeClr val="tx1"/>
                </a:solidFill>
              </a:rPr>
              <a:t/>
            </a:r>
            <a:br>
              <a:rPr lang="ar-IQ" sz="2000" b="1" dirty="0">
                <a:solidFill>
                  <a:schemeClr val="tx1"/>
                </a:solidFill>
              </a:rPr>
            </a:b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3769" y="4421081"/>
            <a:ext cx="5559400" cy="1766637"/>
          </a:xfrm>
          <a:gradFill flip="none" rotWithShape="1">
            <a:gsLst>
              <a:gs pos="6563">
                <a:srgbClr val="E8E8E8"/>
              </a:gs>
              <a:gs pos="6125">
                <a:srgbClr val="EAEAEA"/>
              </a:gs>
              <a:gs pos="5250">
                <a:srgbClr val="EDEDED"/>
              </a:gs>
              <a:gs pos="3500">
                <a:srgbClr val="F3F3F3"/>
              </a:gs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prst="slope"/>
            <a:bevelB w="165100" prst="coolSlant"/>
          </a:sp3d>
        </p:spPr>
        <p:txBody>
          <a:bodyPr wrap="square">
            <a:spAutoFit/>
          </a:bodyPr>
          <a:lstStyle/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المقرر:- علم الكلام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المرحلة : الرابعة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 الدكتور محسن قحطان حمدان</a:t>
            </a:r>
            <a:endParaRPr lang="ar-IQ" sz="3200" b="1" dirty="0">
              <a:solidFill>
                <a:schemeClr val="accent1">
                  <a:lumMod val="5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3" y="116632"/>
            <a:ext cx="4296519" cy="2045961"/>
          </a:xfrm>
          <a:prstGeom prst="rect">
            <a:avLst/>
          </a:prstGeom>
          <a:ln w="12700" cap="flat" cmpd="thickThin">
            <a:solidFill>
              <a:schemeClr val="tx1"/>
            </a:solidFill>
            <a:round/>
          </a:ln>
          <a:effectLst>
            <a:glow rad="406400">
              <a:schemeClr val="accent1">
                <a:alpha val="41000"/>
              </a:schemeClr>
            </a:glow>
            <a:innerShdw blurRad="152400" dir="1500000">
              <a:schemeClr val="tx2"/>
            </a:innerShdw>
            <a:reflection stA="99000" endPos="65000" dist="381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1955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ar-IQ" dirty="0" smtClean="0"/>
              <a:t>تعريف الموت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الموت ليس بعدم صرف وانما هو انقطاع تعلق الروح بالبدن ومفارقته اياه والحيلولة بينهما وانتقال من حال الى حال ومن دار الى دار 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06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انقطاع العمل بالموت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latin typeface="Calibri"/>
                <a:ea typeface="Calibri"/>
                <a:cs typeface="Arial"/>
              </a:rPr>
              <a:t>( اذا مات الانسان انقطع عمله الامن ثلاثة : الا من صدقة جارية او علم ينتفع به او ولد صالح يدعو له 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57978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ما يتبع الميت الى قبره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>
                <a:latin typeface="Calibri"/>
                <a:ea typeface="Calibri"/>
                <a:cs typeface="Arial"/>
              </a:rPr>
              <a:t>-  ( يتبع الميت ثلاثة فيرجع اثنان ويبقى واحد , يتبعه أهله وماله وعمله , فيرجع أهله وماله ويبقى عمله 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101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</TotalTime>
  <Words>92</Words>
  <Application>Microsoft Office PowerPoint</Application>
  <PresentationFormat>عرض على الشاشة (3:4)‏</PresentationFormat>
  <Paragraphs>10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جامعة بغداد كلية العلوم الاسلامية قسم العقيدة والفكر الاسلامي   </vt:lpstr>
      <vt:lpstr>تعريف الموت</vt:lpstr>
      <vt:lpstr>انقطاع العمل بالموت</vt:lpstr>
      <vt:lpstr>ما يتبع الميت الى قبره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العلوم الاسلامية قسم العقيدة والفكر الاسلامي  از</dc:title>
  <dc:creator>user</dc:creator>
  <cp:lastModifiedBy>DR.Ahmed Saker 2o1O</cp:lastModifiedBy>
  <cp:revision>17</cp:revision>
  <dcterms:created xsi:type="dcterms:W3CDTF">2019-07-01T11:50:58Z</dcterms:created>
  <dcterms:modified xsi:type="dcterms:W3CDTF">2019-12-21T17:03:59Z</dcterms:modified>
</cp:coreProperties>
</file>