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44008" y="116632"/>
            <a:ext cx="4320480" cy="2160240"/>
          </a:xfrm>
          <a:pattFill prst="pct50">
            <a:fgClr>
              <a:schemeClr val="accent1"/>
            </a:fgClr>
            <a:bgClr>
              <a:schemeClr val="bg1"/>
            </a:bgClr>
          </a:pattFill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harsh" dir="t"/>
          </a:scene3d>
          <a:sp3d prstMaterial="powder">
            <a:bevelT prst="convex"/>
          </a:sp3d>
        </p:spPr>
        <p:txBody>
          <a:bodyPr anchor="ctr" anchorCtr="0">
            <a:normAutofit fontScale="90000"/>
          </a:bodyPr>
          <a:lstStyle/>
          <a:p>
            <a:pPr algn="ctr"/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جامعة بغداد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كلية العلوم الاسلامية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قسم العقيدة والفكر الاسلامي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2400" b="1" dirty="0" smtClean="0">
                <a:solidFill>
                  <a:schemeClr val="tx1"/>
                </a:solidFill>
              </a:rPr>
              <a:t/>
            </a:r>
            <a:br>
              <a:rPr lang="ar-IQ" sz="2400" b="1" dirty="0" smtClean="0">
                <a:solidFill>
                  <a:schemeClr val="tx1"/>
                </a:solidFill>
              </a:rPr>
            </a:br>
            <a:r>
              <a:rPr lang="ar-IQ" sz="2000" b="1" dirty="0">
                <a:solidFill>
                  <a:schemeClr val="tx1"/>
                </a:solidFill>
              </a:rPr>
              <a:t/>
            </a:r>
            <a:br>
              <a:rPr lang="ar-IQ" sz="2000" b="1" dirty="0">
                <a:solidFill>
                  <a:schemeClr val="tx1"/>
                </a:solidFill>
              </a:rPr>
            </a:b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483769" y="4421081"/>
            <a:ext cx="5559400" cy="1766637"/>
          </a:xfrm>
          <a:gradFill flip="none" rotWithShape="1">
            <a:gsLst>
              <a:gs pos="6563">
                <a:srgbClr val="E8E8E8"/>
              </a:gs>
              <a:gs pos="6125">
                <a:srgbClr val="EAEAEA"/>
              </a:gs>
              <a:gs pos="5250">
                <a:srgbClr val="EDEDED"/>
              </a:gs>
              <a:gs pos="3500">
                <a:srgbClr val="F3F3F3"/>
              </a:gs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prst="slope"/>
            <a:bevelB w="165100" prst="coolSlant"/>
          </a:sp3d>
        </p:spPr>
        <p:txBody>
          <a:bodyPr wrap="square">
            <a:spAutoFit/>
          </a:bodyPr>
          <a:lstStyle/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المقرر:- علم الكلام</a:t>
            </a:r>
          </a:p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المرحلة : الرابعة</a:t>
            </a:r>
          </a:p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الاستاذ الدكتور محسن قحطان حمدان</a:t>
            </a:r>
            <a:endParaRPr lang="ar-IQ" sz="3200" b="1" dirty="0">
              <a:solidFill>
                <a:schemeClr val="accent1">
                  <a:lumMod val="50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73" y="116632"/>
            <a:ext cx="4296519" cy="2045961"/>
          </a:xfrm>
          <a:prstGeom prst="rect">
            <a:avLst/>
          </a:prstGeom>
          <a:ln w="12700" cap="flat" cmpd="thickThin">
            <a:solidFill>
              <a:schemeClr val="tx1"/>
            </a:solidFill>
            <a:round/>
          </a:ln>
          <a:effectLst>
            <a:glow rad="406400">
              <a:schemeClr val="accent1">
                <a:alpha val="41000"/>
              </a:schemeClr>
            </a:glow>
            <a:innerShdw blurRad="152400" dir="1500000">
              <a:schemeClr val="tx2"/>
            </a:innerShdw>
            <a:reflection stA="99000" endPos="65000" dist="381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prst="relaxedInset"/>
          </a:sp3d>
        </p:spPr>
      </p:pic>
    </p:spTree>
    <p:extLst>
      <p:ext uri="{BB962C8B-B14F-4D97-AF65-F5344CB8AC3E}">
        <p14:creationId xmlns:p14="http://schemas.microsoft.com/office/powerpoint/2010/main" val="195579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spcBef>
                <a:spcPct val="20000"/>
              </a:spcBef>
            </a:pPr>
            <a:r>
              <a:rPr lang="ar-IQ" dirty="0" smtClean="0"/>
              <a:t>المراد من </a:t>
            </a:r>
            <a:r>
              <a:rPr lang="ar-IQ" smtClean="0"/>
              <a:t>حشر الآخرة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المراد من حشر الآخرة الآتي :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1- حشر الاموات من قبورهم بعد البعث جميعا , أي جمع اجزاء الميت بعد التفرقة , ثم احياء الابدان بعد موتها , وهذا يرادف البعث والنشور في المعنى  .. قال تعالى ( يوم تشقق الارض عنهم سراعا ذلك حشر علينا يسير ) 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2- حشرهم الى موقف الحساب ... قال تعالى ( فحشرناهم فلم نغادر منهم احدا )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3- حشرهم الى الجنة  او النار ... قال تعالى ( يوم نحشر المتقين الى الرحمن وفدا )  وقال تعالى (ونحشر المجرمين يومئذ زرقا )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 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 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780061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579787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017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611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</TotalTime>
  <Words>106</Words>
  <Application>Microsoft Office PowerPoint</Application>
  <PresentationFormat>عرض على الشاشة (3:4)‏</PresentationFormat>
  <Paragraphs>11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أوستن</vt:lpstr>
      <vt:lpstr>جامعة بغداد كلية العلوم الاسلامية قسم العقيدة والفكر الاسلامي   </vt:lpstr>
      <vt:lpstr>المراد من حشر الآخرة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بغداد كلية العلوم الاسلامية قسم العقيدة والفكر الاسلامي  از</dc:title>
  <dc:creator>user</dc:creator>
  <cp:lastModifiedBy>DR.Ahmed Saker 2o1O</cp:lastModifiedBy>
  <cp:revision>9</cp:revision>
  <dcterms:created xsi:type="dcterms:W3CDTF">2019-07-01T11:50:58Z</dcterms:created>
  <dcterms:modified xsi:type="dcterms:W3CDTF">2019-12-21T16:18:37Z</dcterms:modified>
</cp:coreProperties>
</file>