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7" r:id="rId3"/>
    <p:sldId id="258" r:id="rId4"/>
    <p:sldId id="259" r:id="rId5"/>
    <p:sldId id="260" r:id="rId6"/>
    <p:sldId id="276" r:id="rId7"/>
    <p:sldId id="261" r:id="rId8"/>
    <p:sldId id="262" r:id="rId9"/>
    <p:sldId id="263" r:id="rId10"/>
    <p:sldId id="264" r:id="rId11"/>
    <p:sldId id="265" r:id="rId12"/>
    <p:sldId id="267" r:id="rId13"/>
    <p:sldId id="268" r:id="rId14"/>
    <p:sldId id="271" r:id="rId15"/>
    <p:sldId id="272" r:id="rId16"/>
    <p:sldId id="273" r:id="rId17"/>
    <p:sldId id="277" r:id="rId18"/>
    <p:sldId id="269" r:id="rId19"/>
    <p:sldId id="270" r:id="rId20"/>
    <p:sldId id="278" r:id="rId21"/>
    <p:sldId id="279" r:id="rId22"/>
    <p:sldId id="280" r:id="rId23"/>
    <p:sldId id="281" r:id="rId24"/>
    <p:sldId id="282" r:id="rId25"/>
    <p:sldId id="283" r:id="rId26"/>
    <p:sldId id="284" r:id="rId27"/>
    <p:sldId id="285" r:id="rId28"/>
    <p:sldId id="286" r:id="rId29"/>
    <p:sldId id="287" r:id="rId30"/>
    <p:sldId id="266" r:id="rId31"/>
    <p:sldId id="288" r:id="rId32"/>
    <p:sldId id="289" r:id="rId33"/>
    <p:sldId id="290" r:id="rId34"/>
    <p:sldId id="291" r:id="rId35"/>
    <p:sldId id="292" r:id="rId36"/>
    <p:sldId id="293" r:id="rId37"/>
    <p:sldId id="294" r:id="rId38"/>
    <p:sldId id="295" r:id="rId3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نمط فاتح 3 - تميي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84E427A-3D55-4303-BF80-6455036E1DE7}" styleName="نمط ذو سمات 1 - تمييز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FECB4D8-DB02-4DC6-A0A2-4F2EBAE1DC90}" styleName="نمط متوسط 1 - تميي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DBED569-4797-4DF1-A0F4-6AAB3CD982D8}" styleName="نمط فاتح 3 - تميي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نمط فاتح 3 - تميي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4" d="100"/>
          <a:sy n="74" d="100"/>
        </p:scale>
        <p:origin x="-960"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ar-IQ"/>
  <c:roundedCorners val="1"/>
  <c:style val="2"/>
  <c:chart>
    <c:autoTitleDeleted val="1"/>
    <c:view3D>
      <c:rotX val="0"/>
      <c:rotY val="0"/>
      <c:rAngAx val="1"/>
    </c:view3D>
    <c:floor>
      <c:thickness val="0"/>
    </c:floor>
    <c:sideWall>
      <c:thickness val="0"/>
    </c:sideWall>
    <c:backWall>
      <c:thickness val="0"/>
    </c:backWall>
    <c:plotArea>
      <c:layout/>
      <c:bar3DChart>
        <c:barDir val="col"/>
        <c:grouping val="clustered"/>
        <c:varyColors val="1"/>
        <c:ser>
          <c:idx val="0"/>
          <c:order val="0"/>
          <c:tx>
            <c:strRef>
              <c:f>ورقة1!$B$1</c:f>
              <c:strCache>
                <c:ptCount val="1"/>
                <c:pt idx="0">
                  <c:v>حمل أقصى</c:v>
                </c:pt>
              </c:strCache>
            </c:strRef>
          </c:tx>
          <c:invertIfNegative val="1"/>
          <c:cat>
            <c:strRef>
              <c:f>ورقة1!$A$2:$A$6</c:f>
              <c:strCache>
                <c:ptCount val="5"/>
                <c:pt idx="0">
                  <c:v>حمل 1</c:v>
                </c:pt>
                <c:pt idx="1">
                  <c:v>حمل 2</c:v>
                </c:pt>
                <c:pt idx="2">
                  <c:v>حمل 3</c:v>
                </c:pt>
                <c:pt idx="3">
                  <c:v>حمل 4</c:v>
                </c:pt>
                <c:pt idx="4">
                  <c:v>حمل 5</c:v>
                </c:pt>
              </c:strCache>
            </c:strRef>
          </c:cat>
          <c:val>
            <c:numRef>
              <c:f>ورقة1!$B$2:$B$6</c:f>
              <c:numCache>
                <c:formatCode>General</c:formatCode>
                <c:ptCount val="5"/>
                <c:pt idx="2">
                  <c:v>95</c:v>
                </c:pt>
                <c:pt idx="4">
                  <c:v>95</c:v>
                </c:pt>
              </c:numCache>
            </c:numRef>
          </c:val>
        </c:ser>
        <c:ser>
          <c:idx val="1"/>
          <c:order val="1"/>
          <c:tx>
            <c:strRef>
              <c:f>ورقة1!#REF!</c:f>
              <c:strCache>
                <c:ptCount val="1"/>
                <c:pt idx="0">
                  <c:v>#REF!</c:v>
                </c:pt>
              </c:strCache>
            </c:strRef>
          </c:tx>
          <c:invertIfNegative val="1"/>
          <c:cat>
            <c:strRef>
              <c:f>ورقة1!$A$2:$A$6</c:f>
              <c:strCache>
                <c:ptCount val="5"/>
                <c:pt idx="0">
                  <c:v>حمل 1</c:v>
                </c:pt>
                <c:pt idx="1">
                  <c:v>حمل 2</c:v>
                </c:pt>
                <c:pt idx="2">
                  <c:v>حمل 3</c:v>
                </c:pt>
                <c:pt idx="3">
                  <c:v>حمل 4</c:v>
                </c:pt>
                <c:pt idx="4">
                  <c:v>حمل 5</c:v>
                </c:pt>
              </c:strCache>
            </c:strRef>
          </c:cat>
          <c:val>
            <c:numRef>
              <c:f>ورقة1!$C$2:$C$6</c:f>
              <c:numCache>
                <c:formatCode>General</c:formatCode>
                <c:ptCount val="5"/>
                <c:pt idx="1">
                  <c:v>80</c:v>
                </c:pt>
              </c:numCache>
            </c:numRef>
          </c:val>
        </c:ser>
        <c:ser>
          <c:idx val="2"/>
          <c:order val="2"/>
          <c:tx>
            <c:strRef>
              <c:f>ورقة1!#REF!</c:f>
              <c:strCache>
                <c:ptCount val="1"/>
                <c:pt idx="0">
                  <c:v>#REF!</c:v>
                </c:pt>
              </c:strCache>
            </c:strRef>
          </c:tx>
          <c:invertIfNegative val="1"/>
          <c:cat>
            <c:strRef>
              <c:f>ورقة1!$A$2:$A$6</c:f>
              <c:strCache>
                <c:ptCount val="5"/>
                <c:pt idx="0">
                  <c:v>حمل 1</c:v>
                </c:pt>
                <c:pt idx="1">
                  <c:v>حمل 2</c:v>
                </c:pt>
                <c:pt idx="2">
                  <c:v>حمل 3</c:v>
                </c:pt>
                <c:pt idx="3">
                  <c:v>حمل 4</c:v>
                </c:pt>
                <c:pt idx="4">
                  <c:v>حمل 5</c:v>
                </c:pt>
              </c:strCache>
            </c:strRef>
          </c:cat>
          <c:val>
            <c:numRef>
              <c:f>ورقة1!$D$2:$D$6</c:f>
              <c:numCache>
                <c:formatCode>General</c:formatCode>
                <c:ptCount val="5"/>
                <c:pt idx="0">
                  <c:v>60</c:v>
                </c:pt>
              </c:numCache>
            </c:numRef>
          </c:val>
        </c:ser>
        <c:ser>
          <c:idx val="3"/>
          <c:order val="3"/>
          <c:tx>
            <c:strRef>
              <c:f>ورقة1!#REF!</c:f>
              <c:strCache>
                <c:ptCount val="1"/>
                <c:pt idx="0">
                  <c:v>#REF!</c:v>
                </c:pt>
              </c:strCache>
            </c:strRef>
          </c:tx>
          <c:invertIfNegative val="1"/>
          <c:cat>
            <c:strRef>
              <c:f>ورقة1!$A$2:$A$6</c:f>
              <c:strCache>
                <c:ptCount val="5"/>
                <c:pt idx="0">
                  <c:v>حمل 1</c:v>
                </c:pt>
                <c:pt idx="1">
                  <c:v>حمل 2</c:v>
                </c:pt>
                <c:pt idx="2">
                  <c:v>حمل 3</c:v>
                </c:pt>
                <c:pt idx="3">
                  <c:v>حمل 4</c:v>
                </c:pt>
                <c:pt idx="4">
                  <c:v>حمل 5</c:v>
                </c:pt>
              </c:strCache>
            </c:strRef>
          </c:cat>
          <c:val>
            <c:numRef>
              <c:f>ورقة1!$E$2:$E$6</c:f>
              <c:numCache>
                <c:formatCode>General</c:formatCode>
                <c:ptCount val="5"/>
                <c:pt idx="3">
                  <c:v>45</c:v>
                </c:pt>
              </c:numCache>
            </c:numRef>
          </c:val>
        </c:ser>
        <c:ser>
          <c:idx val="4"/>
          <c:order val="4"/>
          <c:tx>
            <c:strRef>
              <c:f>ورقة1!#REF!</c:f>
              <c:strCache>
                <c:ptCount val="1"/>
                <c:pt idx="0">
                  <c:v>#REF!</c:v>
                </c:pt>
              </c:strCache>
            </c:strRef>
          </c:tx>
          <c:invertIfNegative val="1"/>
          <c:cat>
            <c:strRef>
              <c:f>ورقة1!$A$2:$A$6</c:f>
              <c:strCache>
                <c:ptCount val="5"/>
                <c:pt idx="0">
                  <c:v>حمل 1</c:v>
                </c:pt>
                <c:pt idx="1">
                  <c:v>حمل 2</c:v>
                </c:pt>
                <c:pt idx="2">
                  <c:v>حمل 3</c:v>
                </c:pt>
                <c:pt idx="3">
                  <c:v>حمل 4</c:v>
                </c:pt>
                <c:pt idx="4">
                  <c:v>حمل 5</c:v>
                </c:pt>
              </c:strCache>
            </c:strRef>
          </c:cat>
          <c:val>
            <c:numRef>
              <c:f>ورقة1!$F$2:$F$6</c:f>
              <c:numCache>
                <c:formatCode>General</c:formatCode>
                <c:ptCount val="5"/>
              </c:numCache>
            </c:numRef>
          </c:val>
        </c:ser>
        <c:dLbls>
          <c:showLegendKey val="0"/>
          <c:showVal val="0"/>
          <c:showCatName val="0"/>
          <c:showSerName val="0"/>
          <c:showPercent val="0"/>
          <c:showBubbleSize val="0"/>
        </c:dLbls>
        <c:gapWidth val="150"/>
        <c:shape val="box"/>
        <c:axId val="141548544"/>
        <c:axId val="141550336"/>
        <c:axId val="0"/>
      </c:bar3DChart>
      <c:catAx>
        <c:axId val="141548544"/>
        <c:scaling>
          <c:orientation val="minMax"/>
        </c:scaling>
        <c:delete val="1"/>
        <c:axPos val="b"/>
        <c:numFmt formatCode="General" sourceLinked="1"/>
        <c:majorTickMark val="none"/>
        <c:minorTickMark val="cross"/>
        <c:tickLblPos val="nextTo"/>
        <c:crossAx val="141550336"/>
        <c:crosses val="autoZero"/>
        <c:auto val="1"/>
        <c:lblAlgn val="ctr"/>
        <c:lblOffset val="100"/>
        <c:noMultiLvlLbl val="1"/>
      </c:catAx>
      <c:valAx>
        <c:axId val="141550336"/>
        <c:scaling>
          <c:orientation val="minMax"/>
        </c:scaling>
        <c:delete val="1"/>
        <c:axPos val="l"/>
        <c:majorGridlines/>
        <c:numFmt formatCode="General" sourceLinked="1"/>
        <c:majorTickMark val="none"/>
        <c:minorTickMark val="cross"/>
        <c:tickLblPos val="nextTo"/>
        <c:crossAx val="141548544"/>
        <c:crosses val="autoZero"/>
        <c:crossBetween val="between"/>
      </c:valAx>
    </c:plotArea>
    <c:legend>
      <c:legendPos val="r"/>
      <c:overlay val="1"/>
      <c:txPr>
        <a:bodyPr/>
        <a:lstStyle/>
        <a:p>
          <a:pPr>
            <a:defRPr lang="ar-IQ"/>
          </a:pPr>
          <a:endParaRPr lang="ar-IQ"/>
        </a:p>
      </c:txPr>
    </c:legend>
    <c:plotVisOnly val="1"/>
    <c:dispBlanksAs val="zero"/>
    <c:showDLblsOverMax val="1"/>
  </c:chart>
  <c:spPr>
    <a:solidFill>
      <a:schemeClr val="accent2">
        <a:lumMod val="20000"/>
        <a:lumOff val="80000"/>
      </a:schemeClr>
    </a:solidFill>
  </c:spPr>
  <c:txPr>
    <a:bodyPr/>
    <a:lstStyle/>
    <a:p>
      <a:pPr>
        <a:defRPr sz="1800"/>
      </a:pPr>
      <a:endParaRPr lang="ar-IQ"/>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lang val="ar-IQ"/>
  <c:roundedCorners val="1"/>
  <c:style val="42"/>
  <c:chart>
    <c:autoTitleDeleted val="1"/>
    <c:view3D>
      <c:rotX val="0"/>
      <c:rotY val="0"/>
      <c:rAngAx val="1"/>
    </c:view3D>
    <c:floor>
      <c:thickness val="0"/>
    </c:floor>
    <c:sideWall>
      <c:thickness val="0"/>
    </c:sideWall>
    <c:backWall>
      <c:thickness val="0"/>
    </c:backWall>
    <c:plotArea>
      <c:layout>
        <c:manualLayout>
          <c:layoutTarget val="inner"/>
          <c:xMode val="edge"/>
          <c:yMode val="edge"/>
          <c:x val="0.1900335127222717"/>
          <c:y val="4.6112053524847645E-2"/>
          <c:w val="0.49637763533133072"/>
          <c:h val="0.70704791820729673"/>
        </c:manualLayout>
      </c:layout>
      <c:bar3DChart>
        <c:barDir val="col"/>
        <c:grouping val="stacked"/>
        <c:varyColors val="1"/>
        <c:ser>
          <c:idx val="0"/>
          <c:order val="0"/>
          <c:tx>
            <c:strRef>
              <c:f>ورقة1!$B$1</c:f>
              <c:strCache>
                <c:ptCount val="1"/>
                <c:pt idx="0">
                  <c:v>راحة سلبية</c:v>
                </c:pt>
              </c:strCache>
            </c:strRef>
          </c:tx>
          <c:invertIfNegative val="1"/>
          <c:cat>
            <c:strRef>
              <c:f>ورقة1!$A$2:$A$6</c:f>
              <c:strCache>
                <c:ptCount val="5"/>
                <c:pt idx="0">
                  <c:v>حمل 1</c:v>
                </c:pt>
                <c:pt idx="1">
                  <c:v>حمل 2</c:v>
                </c:pt>
                <c:pt idx="2">
                  <c:v>حمل 3</c:v>
                </c:pt>
                <c:pt idx="3">
                  <c:v>حمل  4</c:v>
                </c:pt>
                <c:pt idx="4">
                  <c:v>حمل 5</c:v>
                </c:pt>
              </c:strCache>
            </c:strRef>
          </c:cat>
          <c:val>
            <c:numRef>
              <c:f>ورقة1!$B$2:$B$6</c:f>
              <c:numCache>
                <c:formatCode>General</c:formatCode>
                <c:ptCount val="5"/>
              </c:numCache>
            </c:numRef>
          </c:val>
        </c:ser>
        <c:ser>
          <c:idx val="1"/>
          <c:order val="1"/>
          <c:tx>
            <c:strRef>
              <c:f>ورقة1!$C$1</c:f>
              <c:strCache>
                <c:ptCount val="1"/>
                <c:pt idx="0">
                  <c:v>راحة ايجابية</c:v>
                </c:pt>
              </c:strCache>
            </c:strRef>
          </c:tx>
          <c:invertIfNegative val="1"/>
          <c:cat>
            <c:strRef>
              <c:f>ورقة1!$A$2:$A$6</c:f>
              <c:strCache>
                <c:ptCount val="5"/>
                <c:pt idx="0">
                  <c:v>حمل 1</c:v>
                </c:pt>
                <c:pt idx="1">
                  <c:v>حمل 2</c:v>
                </c:pt>
                <c:pt idx="2">
                  <c:v>حمل 3</c:v>
                </c:pt>
                <c:pt idx="3">
                  <c:v>حمل  4</c:v>
                </c:pt>
                <c:pt idx="4">
                  <c:v>حمل 5</c:v>
                </c:pt>
              </c:strCache>
            </c:strRef>
          </c:cat>
          <c:val>
            <c:numRef>
              <c:f>ورقة1!$C$2:$C$6</c:f>
              <c:numCache>
                <c:formatCode>General</c:formatCode>
                <c:ptCount val="5"/>
                <c:pt idx="0">
                  <c:v>25</c:v>
                </c:pt>
              </c:numCache>
            </c:numRef>
          </c:val>
        </c:ser>
        <c:ser>
          <c:idx val="2"/>
          <c:order val="2"/>
          <c:tx>
            <c:strRef>
              <c:f>ورقة1!$D$1</c:f>
              <c:strCache>
                <c:ptCount val="1"/>
                <c:pt idx="0">
                  <c:v>خفيف</c:v>
                </c:pt>
              </c:strCache>
            </c:strRef>
          </c:tx>
          <c:invertIfNegative val="1"/>
          <c:cat>
            <c:strRef>
              <c:f>ورقة1!$A$2:$A$6</c:f>
              <c:strCache>
                <c:ptCount val="5"/>
                <c:pt idx="0">
                  <c:v>حمل 1</c:v>
                </c:pt>
                <c:pt idx="1">
                  <c:v>حمل 2</c:v>
                </c:pt>
                <c:pt idx="2">
                  <c:v>حمل 3</c:v>
                </c:pt>
                <c:pt idx="3">
                  <c:v>حمل  4</c:v>
                </c:pt>
                <c:pt idx="4">
                  <c:v>حمل 5</c:v>
                </c:pt>
              </c:strCache>
            </c:strRef>
          </c:cat>
          <c:val>
            <c:numRef>
              <c:f>ورقة1!$D$2:$D$6</c:f>
              <c:numCache>
                <c:formatCode>General</c:formatCode>
                <c:ptCount val="5"/>
                <c:pt idx="4">
                  <c:v>45</c:v>
                </c:pt>
              </c:numCache>
            </c:numRef>
          </c:val>
        </c:ser>
        <c:ser>
          <c:idx val="3"/>
          <c:order val="3"/>
          <c:tx>
            <c:strRef>
              <c:f>ورقة1!$E$1</c:f>
              <c:strCache>
                <c:ptCount val="1"/>
                <c:pt idx="0">
                  <c:v>متوسط</c:v>
                </c:pt>
              </c:strCache>
            </c:strRef>
          </c:tx>
          <c:invertIfNegative val="1"/>
          <c:cat>
            <c:strRef>
              <c:f>ورقة1!$A$2:$A$6</c:f>
              <c:strCache>
                <c:ptCount val="5"/>
                <c:pt idx="0">
                  <c:v>حمل 1</c:v>
                </c:pt>
                <c:pt idx="1">
                  <c:v>حمل 2</c:v>
                </c:pt>
                <c:pt idx="2">
                  <c:v>حمل 3</c:v>
                </c:pt>
                <c:pt idx="3">
                  <c:v>حمل  4</c:v>
                </c:pt>
                <c:pt idx="4">
                  <c:v>حمل 5</c:v>
                </c:pt>
              </c:strCache>
            </c:strRef>
          </c:cat>
          <c:val>
            <c:numRef>
              <c:f>ورقة1!$E$2:$E$6</c:f>
              <c:numCache>
                <c:formatCode>General</c:formatCode>
                <c:ptCount val="5"/>
                <c:pt idx="1">
                  <c:v>55</c:v>
                </c:pt>
              </c:numCache>
            </c:numRef>
          </c:val>
        </c:ser>
        <c:ser>
          <c:idx val="4"/>
          <c:order val="4"/>
          <c:tx>
            <c:strRef>
              <c:f>ورقة1!$F$1</c:f>
              <c:strCache>
                <c:ptCount val="1"/>
                <c:pt idx="0">
                  <c:v>دون القصوي</c:v>
                </c:pt>
              </c:strCache>
            </c:strRef>
          </c:tx>
          <c:invertIfNegative val="1"/>
          <c:cat>
            <c:strRef>
              <c:f>ورقة1!$A$2:$A$6</c:f>
              <c:strCache>
                <c:ptCount val="5"/>
                <c:pt idx="0">
                  <c:v>حمل 1</c:v>
                </c:pt>
                <c:pt idx="1">
                  <c:v>حمل 2</c:v>
                </c:pt>
                <c:pt idx="2">
                  <c:v>حمل 3</c:v>
                </c:pt>
                <c:pt idx="3">
                  <c:v>حمل  4</c:v>
                </c:pt>
                <c:pt idx="4">
                  <c:v>حمل 5</c:v>
                </c:pt>
              </c:strCache>
            </c:strRef>
          </c:cat>
          <c:val>
            <c:numRef>
              <c:f>ورقة1!$F$2:$F$6</c:f>
              <c:numCache>
                <c:formatCode>General</c:formatCode>
                <c:ptCount val="5"/>
                <c:pt idx="3">
                  <c:v>80</c:v>
                </c:pt>
              </c:numCache>
            </c:numRef>
          </c:val>
        </c:ser>
        <c:ser>
          <c:idx val="5"/>
          <c:order val="5"/>
          <c:tx>
            <c:strRef>
              <c:f>ورقة1!$G$1</c:f>
              <c:strCache>
                <c:ptCount val="1"/>
                <c:pt idx="0">
                  <c:v>القصوي</c:v>
                </c:pt>
              </c:strCache>
            </c:strRef>
          </c:tx>
          <c:invertIfNegative val="1"/>
          <c:cat>
            <c:strRef>
              <c:f>ورقة1!$A$2:$A$6</c:f>
              <c:strCache>
                <c:ptCount val="5"/>
                <c:pt idx="0">
                  <c:v>حمل 1</c:v>
                </c:pt>
                <c:pt idx="1">
                  <c:v>حمل 2</c:v>
                </c:pt>
                <c:pt idx="2">
                  <c:v>حمل 3</c:v>
                </c:pt>
                <c:pt idx="3">
                  <c:v>حمل  4</c:v>
                </c:pt>
                <c:pt idx="4">
                  <c:v>حمل 5</c:v>
                </c:pt>
              </c:strCache>
            </c:strRef>
          </c:cat>
          <c:val>
            <c:numRef>
              <c:f>ورقة1!$G$2:$G$6</c:f>
              <c:numCache>
                <c:formatCode>General</c:formatCode>
                <c:ptCount val="5"/>
                <c:pt idx="2">
                  <c:v>95</c:v>
                </c:pt>
              </c:numCache>
            </c:numRef>
          </c:val>
        </c:ser>
        <c:dLbls>
          <c:showLegendKey val="0"/>
          <c:showVal val="0"/>
          <c:showCatName val="0"/>
          <c:showSerName val="0"/>
          <c:showPercent val="0"/>
          <c:showBubbleSize val="0"/>
        </c:dLbls>
        <c:gapWidth val="150"/>
        <c:shape val="box"/>
        <c:axId val="157045504"/>
        <c:axId val="157047040"/>
        <c:axId val="0"/>
      </c:bar3DChart>
      <c:catAx>
        <c:axId val="157045504"/>
        <c:scaling>
          <c:orientation val="minMax"/>
        </c:scaling>
        <c:delete val="1"/>
        <c:axPos val="b"/>
        <c:majorTickMark val="cross"/>
        <c:minorTickMark val="cross"/>
        <c:tickLblPos val="nextTo"/>
        <c:crossAx val="157047040"/>
        <c:crosses val="autoZero"/>
        <c:auto val="1"/>
        <c:lblAlgn val="ctr"/>
        <c:lblOffset val="100"/>
        <c:noMultiLvlLbl val="1"/>
      </c:catAx>
      <c:valAx>
        <c:axId val="157047040"/>
        <c:scaling>
          <c:orientation val="minMax"/>
        </c:scaling>
        <c:delete val="1"/>
        <c:axPos val="l"/>
        <c:majorGridlines/>
        <c:numFmt formatCode="General" sourceLinked="1"/>
        <c:majorTickMark val="cross"/>
        <c:minorTickMark val="cross"/>
        <c:tickLblPos val="nextTo"/>
        <c:crossAx val="157045504"/>
        <c:crosses val="autoZero"/>
        <c:crossBetween val="between"/>
      </c:valAx>
    </c:plotArea>
    <c:legend>
      <c:legendPos val="r"/>
      <c:overlay val="1"/>
      <c:txPr>
        <a:bodyPr/>
        <a:lstStyle/>
        <a:p>
          <a:pPr>
            <a:defRPr lang="ar-IQ" sz="1400" b="1">
              <a:latin typeface="Arial" pitchFamily="34" charset="0"/>
              <a:cs typeface="Arial" pitchFamily="34" charset="0"/>
            </a:defRPr>
          </a:pPr>
          <a:endParaRPr lang="ar-IQ"/>
        </a:p>
      </c:txPr>
    </c:legend>
    <c:plotVisOnly val="1"/>
    <c:dispBlanksAs val="zero"/>
    <c:showDLblsOverMax val="1"/>
  </c:chart>
  <c:txPr>
    <a:bodyPr/>
    <a:lstStyle/>
    <a:p>
      <a:pPr>
        <a:defRPr sz="1800"/>
      </a:pPr>
      <a:endParaRPr lang="ar-IQ"/>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lang val="ar-IQ"/>
  <c:roundedCorners val="1"/>
  <c:style val="42"/>
  <c:chart>
    <c:autoTitleDeleted val="1"/>
    <c:view3D>
      <c:rotX val="0"/>
      <c:rotY val="0"/>
      <c:rAngAx val="1"/>
    </c:view3D>
    <c:floor>
      <c:thickness val="0"/>
    </c:floor>
    <c:sideWall>
      <c:thickness val="0"/>
    </c:sideWall>
    <c:backWall>
      <c:thickness val="0"/>
    </c:backWall>
    <c:plotArea>
      <c:layout/>
      <c:bar3DChart>
        <c:barDir val="col"/>
        <c:grouping val="stacked"/>
        <c:varyColors val="1"/>
        <c:ser>
          <c:idx val="0"/>
          <c:order val="0"/>
          <c:tx>
            <c:strRef>
              <c:f>ورقة1!$B$1</c:f>
              <c:strCache>
                <c:ptCount val="1"/>
                <c:pt idx="0">
                  <c:v>راحة سلبية</c:v>
                </c:pt>
              </c:strCache>
            </c:strRef>
          </c:tx>
          <c:invertIfNegative val="1"/>
          <c:cat>
            <c:strRef>
              <c:f>ورقة1!$A$2:$A$6</c:f>
              <c:strCache>
                <c:ptCount val="5"/>
                <c:pt idx="0">
                  <c:v>حمل 1</c:v>
                </c:pt>
                <c:pt idx="1">
                  <c:v>حمل 2</c:v>
                </c:pt>
                <c:pt idx="2">
                  <c:v>حمل 3</c:v>
                </c:pt>
                <c:pt idx="3">
                  <c:v>حمل 4</c:v>
                </c:pt>
                <c:pt idx="4">
                  <c:v>حمل 5</c:v>
                </c:pt>
              </c:strCache>
            </c:strRef>
          </c:cat>
          <c:val>
            <c:numRef>
              <c:f>ورقة1!$B$2:$B$6</c:f>
              <c:numCache>
                <c:formatCode>General</c:formatCode>
                <c:ptCount val="5"/>
                <c:pt idx="0">
                  <c:v>0</c:v>
                </c:pt>
                <c:pt idx="1">
                  <c:v>0</c:v>
                </c:pt>
                <c:pt idx="2">
                  <c:v>0</c:v>
                </c:pt>
                <c:pt idx="3">
                  <c:v>0</c:v>
                </c:pt>
                <c:pt idx="4">
                  <c:v>0</c:v>
                </c:pt>
              </c:numCache>
            </c:numRef>
          </c:val>
        </c:ser>
        <c:ser>
          <c:idx val="1"/>
          <c:order val="1"/>
          <c:tx>
            <c:strRef>
              <c:f>ورقة1!$C$1</c:f>
              <c:strCache>
                <c:ptCount val="1"/>
                <c:pt idx="0">
                  <c:v>راحة ايجابية</c:v>
                </c:pt>
              </c:strCache>
            </c:strRef>
          </c:tx>
          <c:invertIfNegative val="1"/>
          <c:cat>
            <c:strRef>
              <c:f>ورقة1!$A$2:$A$6</c:f>
              <c:strCache>
                <c:ptCount val="5"/>
                <c:pt idx="0">
                  <c:v>حمل 1</c:v>
                </c:pt>
                <c:pt idx="1">
                  <c:v>حمل 2</c:v>
                </c:pt>
                <c:pt idx="2">
                  <c:v>حمل 3</c:v>
                </c:pt>
                <c:pt idx="3">
                  <c:v>حمل 4</c:v>
                </c:pt>
                <c:pt idx="4">
                  <c:v>حمل 5</c:v>
                </c:pt>
              </c:strCache>
            </c:strRef>
          </c:cat>
          <c:val>
            <c:numRef>
              <c:f>ورقة1!$C$2:$C$6</c:f>
              <c:numCache>
                <c:formatCode>General</c:formatCode>
                <c:ptCount val="5"/>
                <c:pt idx="0">
                  <c:v>0</c:v>
                </c:pt>
                <c:pt idx="1">
                  <c:v>0</c:v>
                </c:pt>
                <c:pt idx="2">
                  <c:v>25</c:v>
                </c:pt>
                <c:pt idx="3">
                  <c:v>0</c:v>
                </c:pt>
                <c:pt idx="4">
                  <c:v>0</c:v>
                </c:pt>
              </c:numCache>
            </c:numRef>
          </c:val>
        </c:ser>
        <c:ser>
          <c:idx val="2"/>
          <c:order val="2"/>
          <c:tx>
            <c:strRef>
              <c:f>ورقة1!$D$1</c:f>
              <c:strCache>
                <c:ptCount val="1"/>
                <c:pt idx="0">
                  <c:v>حمل خفيف</c:v>
                </c:pt>
              </c:strCache>
            </c:strRef>
          </c:tx>
          <c:invertIfNegative val="1"/>
          <c:cat>
            <c:strRef>
              <c:f>ورقة1!$A$2:$A$6</c:f>
              <c:strCache>
                <c:ptCount val="5"/>
                <c:pt idx="0">
                  <c:v>حمل 1</c:v>
                </c:pt>
                <c:pt idx="1">
                  <c:v>حمل 2</c:v>
                </c:pt>
                <c:pt idx="2">
                  <c:v>حمل 3</c:v>
                </c:pt>
                <c:pt idx="3">
                  <c:v>حمل 4</c:v>
                </c:pt>
                <c:pt idx="4">
                  <c:v>حمل 5</c:v>
                </c:pt>
              </c:strCache>
            </c:strRef>
          </c:cat>
          <c:val>
            <c:numRef>
              <c:f>ورقة1!$D$2:$D$6</c:f>
              <c:numCache>
                <c:formatCode>General</c:formatCode>
                <c:ptCount val="5"/>
                <c:pt idx="0">
                  <c:v>45</c:v>
                </c:pt>
                <c:pt idx="1">
                  <c:v>0</c:v>
                </c:pt>
                <c:pt idx="2">
                  <c:v>0</c:v>
                </c:pt>
                <c:pt idx="3">
                  <c:v>0</c:v>
                </c:pt>
                <c:pt idx="4">
                  <c:v>0</c:v>
                </c:pt>
              </c:numCache>
            </c:numRef>
          </c:val>
        </c:ser>
        <c:ser>
          <c:idx val="3"/>
          <c:order val="3"/>
          <c:tx>
            <c:strRef>
              <c:f>ورقة1!$E$1</c:f>
              <c:strCache>
                <c:ptCount val="1"/>
                <c:pt idx="0">
                  <c:v>حمل متوسط</c:v>
                </c:pt>
              </c:strCache>
            </c:strRef>
          </c:tx>
          <c:invertIfNegative val="1"/>
          <c:cat>
            <c:strRef>
              <c:f>ورقة1!$A$2:$A$6</c:f>
              <c:strCache>
                <c:ptCount val="5"/>
                <c:pt idx="0">
                  <c:v>حمل 1</c:v>
                </c:pt>
                <c:pt idx="1">
                  <c:v>حمل 2</c:v>
                </c:pt>
                <c:pt idx="2">
                  <c:v>حمل 3</c:v>
                </c:pt>
                <c:pt idx="3">
                  <c:v>حمل 4</c:v>
                </c:pt>
                <c:pt idx="4">
                  <c:v>حمل 5</c:v>
                </c:pt>
              </c:strCache>
            </c:strRef>
          </c:cat>
          <c:val>
            <c:numRef>
              <c:f>ورقة1!$E$2:$E$6</c:f>
              <c:numCache>
                <c:formatCode>General</c:formatCode>
                <c:ptCount val="5"/>
                <c:pt idx="0">
                  <c:v>0</c:v>
                </c:pt>
                <c:pt idx="1">
                  <c:v>0</c:v>
                </c:pt>
                <c:pt idx="2">
                  <c:v>0</c:v>
                </c:pt>
                <c:pt idx="3">
                  <c:v>55</c:v>
                </c:pt>
                <c:pt idx="4">
                  <c:v>0</c:v>
                </c:pt>
              </c:numCache>
            </c:numRef>
          </c:val>
        </c:ser>
        <c:ser>
          <c:idx val="4"/>
          <c:order val="4"/>
          <c:tx>
            <c:strRef>
              <c:f>ورقة1!$F$1</c:f>
              <c:strCache>
                <c:ptCount val="1"/>
                <c:pt idx="0">
                  <c:v>دون القصوي</c:v>
                </c:pt>
              </c:strCache>
            </c:strRef>
          </c:tx>
          <c:invertIfNegative val="1"/>
          <c:cat>
            <c:strRef>
              <c:f>ورقة1!$A$2:$A$6</c:f>
              <c:strCache>
                <c:ptCount val="5"/>
                <c:pt idx="0">
                  <c:v>حمل 1</c:v>
                </c:pt>
                <c:pt idx="1">
                  <c:v>حمل 2</c:v>
                </c:pt>
                <c:pt idx="2">
                  <c:v>حمل 3</c:v>
                </c:pt>
                <c:pt idx="3">
                  <c:v>حمل 4</c:v>
                </c:pt>
                <c:pt idx="4">
                  <c:v>حمل 5</c:v>
                </c:pt>
              </c:strCache>
            </c:strRef>
          </c:cat>
          <c:val>
            <c:numRef>
              <c:f>ورقة1!$F$2:$F$6</c:f>
              <c:numCache>
                <c:formatCode>General</c:formatCode>
                <c:ptCount val="5"/>
                <c:pt idx="0">
                  <c:v>0</c:v>
                </c:pt>
                <c:pt idx="1">
                  <c:v>85</c:v>
                </c:pt>
                <c:pt idx="2">
                  <c:v>0</c:v>
                </c:pt>
                <c:pt idx="3">
                  <c:v>0</c:v>
                </c:pt>
                <c:pt idx="4">
                  <c:v>0</c:v>
                </c:pt>
              </c:numCache>
            </c:numRef>
          </c:val>
        </c:ser>
        <c:ser>
          <c:idx val="5"/>
          <c:order val="5"/>
          <c:tx>
            <c:strRef>
              <c:f>ورقة1!$G$1</c:f>
              <c:strCache>
                <c:ptCount val="1"/>
                <c:pt idx="0">
                  <c:v>قصوي</c:v>
                </c:pt>
              </c:strCache>
            </c:strRef>
          </c:tx>
          <c:invertIfNegative val="1"/>
          <c:cat>
            <c:strRef>
              <c:f>ورقة1!$A$2:$A$6</c:f>
              <c:strCache>
                <c:ptCount val="5"/>
                <c:pt idx="0">
                  <c:v>حمل 1</c:v>
                </c:pt>
                <c:pt idx="1">
                  <c:v>حمل 2</c:v>
                </c:pt>
                <c:pt idx="2">
                  <c:v>حمل 3</c:v>
                </c:pt>
                <c:pt idx="3">
                  <c:v>حمل 4</c:v>
                </c:pt>
                <c:pt idx="4">
                  <c:v>حمل 5</c:v>
                </c:pt>
              </c:strCache>
            </c:strRef>
          </c:cat>
          <c:val>
            <c:numRef>
              <c:f>ورقة1!$G$2:$G$6</c:f>
              <c:numCache>
                <c:formatCode>General</c:formatCode>
                <c:ptCount val="5"/>
                <c:pt idx="0">
                  <c:v>0</c:v>
                </c:pt>
                <c:pt idx="1">
                  <c:v>0</c:v>
                </c:pt>
                <c:pt idx="2">
                  <c:v>0</c:v>
                </c:pt>
                <c:pt idx="3">
                  <c:v>0</c:v>
                </c:pt>
                <c:pt idx="4">
                  <c:v>95</c:v>
                </c:pt>
              </c:numCache>
            </c:numRef>
          </c:val>
        </c:ser>
        <c:dLbls>
          <c:showLegendKey val="0"/>
          <c:showVal val="0"/>
          <c:showCatName val="0"/>
          <c:showSerName val="0"/>
          <c:showPercent val="0"/>
          <c:showBubbleSize val="0"/>
        </c:dLbls>
        <c:gapWidth val="150"/>
        <c:shape val="box"/>
        <c:axId val="145844480"/>
        <c:axId val="145846272"/>
        <c:axId val="0"/>
      </c:bar3DChart>
      <c:catAx>
        <c:axId val="145844480"/>
        <c:scaling>
          <c:orientation val="minMax"/>
        </c:scaling>
        <c:delete val="1"/>
        <c:axPos val="b"/>
        <c:majorTickMark val="cross"/>
        <c:minorTickMark val="cross"/>
        <c:tickLblPos val="nextTo"/>
        <c:crossAx val="145846272"/>
        <c:crosses val="autoZero"/>
        <c:auto val="1"/>
        <c:lblAlgn val="ctr"/>
        <c:lblOffset val="100"/>
        <c:noMultiLvlLbl val="1"/>
      </c:catAx>
      <c:valAx>
        <c:axId val="145846272"/>
        <c:scaling>
          <c:orientation val="minMax"/>
        </c:scaling>
        <c:delete val="1"/>
        <c:axPos val="l"/>
        <c:majorGridlines/>
        <c:numFmt formatCode="General" sourceLinked="1"/>
        <c:majorTickMark val="cross"/>
        <c:minorTickMark val="cross"/>
        <c:tickLblPos val="nextTo"/>
        <c:crossAx val="145844480"/>
        <c:crosses val="autoZero"/>
        <c:crossBetween val="between"/>
      </c:valAx>
    </c:plotArea>
    <c:legend>
      <c:legendPos val="r"/>
      <c:overlay val="1"/>
      <c:txPr>
        <a:bodyPr/>
        <a:lstStyle/>
        <a:p>
          <a:pPr>
            <a:defRPr lang="ar-IQ" sz="1400" b="1">
              <a:latin typeface="Arial" pitchFamily="34" charset="0"/>
              <a:cs typeface="Arial" pitchFamily="34" charset="0"/>
            </a:defRPr>
          </a:pPr>
          <a:endParaRPr lang="ar-IQ"/>
        </a:p>
      </c:txPr>
    </c:legend>
    <c:plotVisOnly val="1"/>
    <c:dispBlanksAs val="zero"/>
    <c:showDLblsOverMax val="1"/>
  </c:chart>
  <c:txPr>
    <a:bodyPr/>
    <a:lstStyle/>
    <a:p>
      <a:pPr>
        <a:defRPr sz="1800"/>
      </a:pPr>
      <a:endParaRPr lang="ar-IQ"/>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1"/>
  <c:lang val="ar-IQ"/>
  <c:roundedCorners val="1"/>
  <c:style val="10"/>
  <c:chart>
    <c:autoTitleDeleted val="1"/>
    <c:plotArea>
      <c:layout/>
      <c:barChart>
        <c:barDir val="col"/>
        <c:grouping val="clustered"/>
        <c:varyColors val="1"/>
        <c:ser>
          <c:idx val="0"/>
          <c:order val="0"/>
          <c:tx>
            <c:strRef>
              <c:f>ورقة1!$B$1</c:f>
              <c:strCache>
                <c:ptCount val="1"/>
                <c:pt idx="0">
                  <c:v>راحة ايجابية</c:v>
                </c:pt>
              </c:strCache>
            </c:strRef>
          </c:tx>
          <c:invertIfNegative val="1"/>
          <c:cat>
            <c:strRef>
              <c:f>ورقة1!$A$2:$A$8</c:f>
              <c:strCache>
                <c:ptCount val="7"/>
                <c:pt idx="0">
                  <c:v>حمل 1</c:v>
                </c:pt>
                <c:pt idx="1">
                  <c:v>حمل 2</c:v>
                </c:pt>
                <c:pt idx="2">
                  <c:v>حمل 3</c:v>
                </c:pt>
                <c:pt idx="3">
                  <c:v>حمل 4</c:v>
                </c:pt>
                <c:pt idx="4">
                  <c:v>حمل 5</c:v>
                </c:pt>
                <c:pt idx="5">
                  <c:v>حمل 6</c:v>
                </c:pt>
                <c:pt idx="6">
                  <c:v>حمل 7</c:v>
                </c:pt>
              </c:strCache>
            </c:strRef>
          </c:cat>
          <c:val>
            <c:numRef>
              <c:f>ورقة1!$B$2:$B$8</c:f>
              <c:numCache>
                <c:formatCode>General</c:formatCode>
                <c:ptCount val="7"/>
                <c:pt idx="6">
                  <c:v>22</c:v>
                </c:pt>
              </c:numCache>
            </c:numRef>
          </c:val>
        </c:ser>
        <c:ser>
          <c:idx val="1"/>
          <c:order val="1"/>
          <c:tx>
            <c:strRef>
              <c:f>ورقة1!$C$1</c:f>
              <c:strCache>
                <c:ptCount val="1"/>
                <c:pt idx="0">
                  <c:v>حمل خفيف</c:v>
                </c:pt>
              </c:strCache>
            </c:strRef>
          </c:tx>
          <c:invertIfNegative val="1"/>
          <c:cat>
            <c:strRef>
              <c:f>ورقة1!$A$2:$A$8</c:f>
              <c:strCache>
                <c:ptCount val="7"/>
                <c:pt idx="0">
                  <c:v>حمل 1</c:v>
                </c:pt>
                <c:pt idx="1">
                  <c:v>حمل 2</c:v>
                </c:pt>
                <c:pt idx="2">
                  <c:v>حمل 3</c:v>
                </c:pt>
                <c:pt idx="3">
                  <c:v>حمل 4</c:v>
                </c:pt>
                <c:pt idx="4">
                  <c:v>حمل 5</c:v>
                </c:pt>
                <c:pt idx="5">
                  <c:v>حمل 6</c:v>
                </c:pt>
                <c:pt idx="6">
                  <c:v>حمل 7</c:v>
                </c:pt>
              </c:strCache>
            </c:strRef>
          </c:cat>
          <c:val>
            <c:numRef>
              <c:f>ورقة1!$C$2:$C$8</c:f>
              <c:numCache>
                <c:formatCode>General</c:formatCode>
                <c:ptCount val="7"/>
                <c:pt idx="3">
                  <c:v>40</c:v>
                </c:pt>
              </c:numCache>
            </c:numRef>
          </c:val>
        </c:ser>
        <c:ser>
          <c:idx val="2"/>
          <c:order val="2"/>
          <c:tx>
            <c:strRef>
              <c:f>ورقة1!$D$1</c:f>
              <c:strCache>
                <c:ptCount val="1"/>
                <c:pt idx="0">
                  <c:v>حمل متوسط</c:v>
                </c:pt>
              </c:strCache>
            </c:strRef>
          </c:tx>
          <c:invertIfNegative val="1"/>
          <c:cat>
            <c:strRef>
              <c:f>ورقة1!$A$2:$A$8</c:f>
              <c:strCache>
                <c:ptCount val="7"/>
                <c:pt idx="0">
                  <c:v>حمل 1</c:v>
                </c:pt>
                <c:pt idx="1">
                  <c:v>حمل 2</c:v>
                </c:pt>
                <c:pt idx="2">
                  <c:v>حمل 3</c:v>
                </c:pt>
                <c:pt idx="3">
                  <c:v>حمل 4</c:v>
                </c:pt>
                <c:pt idx="4">
                  <c:v>حمل 5</c:v>
                </c:pt>
                <c:pt idx="5">
                  <c:v>حمل 6</c:v>
                </c:pt>
                <c:pt idx="6">
                  <c:v>حمل 7</c:v>
                </c:pt>
              </c:strCache>
            </c:strRef>
          </c:cat>
          <c:val>
            <c:numRef>
              <c:f>ورقة1!$D$2:$D$8</c:f>
              <c:numCache>
                <c:formatCode>General</c:formatCode>
                <c:ptCount val="7"/>
                <c:pt idx="0">
                  <c:v>50</c:v>
                </c:pt>
                <c:pt idx="4">
                  <c:v>57</c:v>
                </c:pt>
              </c:numCache>
            </c:numRef>
          </c:val>
        </c:ser>
        <c:ser>
          <c:idx val="3"/>
          <c:order val="3"/>
          <c:tx>
            <c:strRef>
              <c:f>ورقة1!$E$1</c:f>
              <c:strCache>
                <c:ptCount val="1"/>
                <c:pt idx="0">
                  <c:v>أقل من الاقصى</c:v>
                </c:pt>
              </c:strCache>
            </c:strRef>
          </c:tx>
          <c:invertIfNegative val="1"/>
          <c:cat>
            <c:strRef>
              <c:f>ورقة1!$A$2:$A$8</c:f>
              <c:strCache>
                <c:ptCount val="7"/>
                <c:pt idx="0">
                  <c:v>حمل 1</c:v>
                </c:pt>
                <c:pt idx="1">
                  <c:v>حمل 2</c:v>
                </c:pt>
                <c:pt idx="2">
                  <c:v>حمل 3</c:v>
                </c:pt>
                <c:pt idx="3">
                  <c:v>حمل 4</c:v>
                </c:pt>
                <c:pt idx="4">
                  <c:v>حمل 5</c:v>
                </c:pt>
                <c:pt idx="5">
                  <c:v>حمل 6</c:v>
                </c:pt>
                <c:pt idx="6">
                  <c:v>حمل 7</c:v>
                </c:pt>
              </c:strCache>
            </c:strRef>
          </c:cat>
          <c:val>
            <c:numRef>
              <c:f>ورقة1!$E$3:$E$7</c:f>
              <c:numCache>
                <c:formatCode>General</c:formatCode>
                <c:ptCount val="5"/>
                <c:pt idx="0">
                  <c:v>85</c:v>
                </c:pt>
                <c:pt idx="4">
                  <c:v>82</c:v>
                </c:pt>
              </c:numCache>
            </c:numRef>
          </c:val>
        </c:ser>
        <c:ser>
          <c:idx val="4"/>
          <c:order val="4"/>
          <c:tx>
            <c:strRef>
              <c:f>ورقة1!$F$1</c:f>
              <c:strCache>
                <c:ptCount val="1"/>
                <c:pt idx="0">
                  <c:v>الاقصى</c:v>
                </c:pt>
              </c:strCache>
            </c:strRef>
          </c:tx>
          <c:invertIfNegative val="1"/>
          <c:cat>
            <c:strRef>
              <c:f>ورقة1!$A$2:$A$8</c:f>
              <c:strCache>
                <c:ptCount val="7"/>
                <c:pt idx="0">
                  <c:v>حمل 1</c:v>
                </c:pt>
                <c:pt idx="1">
                  <c:v>حمل 2</c:v>
                </c:pt>
                <c:pt idx="2">
                  <c:v>حمل 3</c:v>
                </c:pt>
                <c:pt idx="3">
                  <c:v>حمل 4</c:v>
                </c:pt>
                <c:pt idx="4">
                  <c:v>حمل 5</c:v>
                </c:pt>
                <c:pt idx="5">
                  <c:v>حمل 6</c:v>
                </c:pt>
                <c:pt idx="6">
                  <c:v>حمل 7</c:v>
                </c:pt>
              </c:strCache>
            </c:strRef>
          </c:cat>
          <c:val>
            <c:numRef>
              <c:f>ورقة1!$F$3:$F$7</c:f>
              <c:numCache>
                <c:formatCode>General</c:formatCode>
                <c:ptCount val="5"/>
                <c:pt idx="1">
                  <c:v>92</c:v>
                </c:pt>
              </c:numCache>
            </c:numRef>
          </c:val>
        </c:ser>
        <c:dLbls>
          <c:showLegendKey val="1"/>
          <c:showVal val="1"/>
          <c:showCatName val="1"/>
          <c:showSerName val="1"/>
          <c:showPercent val="1"/>
          <c:showBubbleSize val="1"/>
        </c:dLbls>
        <c:gapWidth val="75"/>
        <c:axId val="158728576"/>
        <c:axId val="158730112"/>
      </c:barChart>
      <c:catAx>
        <c:axId val="158728576"/>
        <c:scaling>
          <c:orientation val="minMax"/>
        </c:scaling>
        <c:delete val="1"/>
        <c:axPos val="b"/>
        <c:majorTickMark val="none"/>
        <c:minorTickMark val="cross"/>
        <c:tickLblPos val="nextTo"/>
        <c:crossAx val="158730112"/>
        <c:crosses val="autoZero"/>
        <c:auto val="1"/>
        <c:lblAlgn val="ctr"/>
        <c:lblOffset val="100"/>
        <c:noMultiLvlLbl val="1"/>
      </c:catAx>
      <c:valAx>
        <c:axId val="158730112"/>
        <c:scaling>
          <c:orientation val="minMax"/>
        </c:scaling>
        <c:delete val="1"/>
        <c:axPos val="l"/>
        <c:numFmt formatCode="General" sourceLinked="1"/>
        <c:majorTickMark val="none"/>
        <c:minorTickMark val="cross"/>
        <c:tickLblPos val="nextTo"/>
        <c:crossAx val="158728576"/>
        <c:crosses val="autoZero"/>
        <c:crossBetween val="between"/>
      </c:valAx>
    </c:plotArea>
    <c:legend>
      <c:legendPos val="b"/>
      <c:overlay val="1"/>
      <c:txPr>
        <a:bodyPr/>
        <a:lstStyle/>
        <a:p>
          <a:pPr>
            <a:defRPr lang="ar-IQ"/>
          </a:pPr>
          <a:endParaRPr lang="ar-IQ"/>
        </a:p>
      </c:txPr>
    </c:legend>
    <c:plotVisOnly val="1"/>
    <c:dispBlanksAs val="zero"/>
    <c:showDLblsOverMax val="1"/>
  </c:chart>
  <c:txPr>
    <a:bodyPr/>
    <a:lstStyle/>
    <a:p>
      <a:pPr>
        <a:defRPr sz="1800"/>
      </a:pPr>
      <a:endParaRPr lang="ar-IQ"/>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1"/>
  <c:lang val="ar-IQ"/>
  <c:roundedCorners val="1"/>
  <c:style val="42"/>
  <c:chart>
    <c:autoTitleDeleted val="1"/>
    <c:view3D>
      <c:rotX val="0"/>
      <c:rotY val="0"/>
      <c:rAngAx val="1"/>
    </c:view3D>
    <c:floor>
      <c:thickness val="0"/>
    </c:floor>
    <c:sideWall>
      <c:thickness val="0"/>
    </c:sideWall>
    <c:backWall>
      <c:thickness val="0"/>
    </c:backWall>
    <c:plotArea>
      <c:layout>
        <c:manualLayout>
          <c:layoutTarget val="inner"/>
          <c:xMode val="edge"/>
          <c:yMode val="edge"/>
          <c:x val="0.19011028710264222"/>
          <c:y val="4.6651967737340622E-2"/>
          <c:w val="0.5145889356722162"/>
          <c:h val="0.71944813095722659"/>
        </c:manualLayout>
      </c:layout>
      <c:bar3DChart>
        <c:barDir val="col"/>
        <c:grouping val="clustered"/>
        <c:varyColors val="1"/>
        <c:ser>
          <c:idx val="0"/>
          <c:order val="0"/>
          <c:tx>
            <c:strRef>
              <c:f>ورقة1!$B$1</c:f>
              <c:strCache>
                <c:ptCount val="1"/>
                <c:pt idx="0">
                  <c:v>راحة ايجابية</c:v>
                </c:pt>
              </c:strCache>
            </c:strRef>
          </c:tx>
          <c:invertIfNegative val="1"/>
          <c:cat>
            <c:strRef>
              <c:f>ورقة1!$A$2:$A$8</c:f>
              <c:strCache>
                <c:ptCount val="7"/>
                <c:pt idx="0">
                  <c:v>حمل 1</c:v>
                </c:pt>
                <c:pt idx="1">
                  <c:v>حمل 2</c:v>
                </c:pt>
                <c:pt idx="2">
                  <c:v>حمل 3</c:v>
                </c:pt>
                <c:pt idx="3">
                  <c:v>حمل 4 </c:v>
                </c:pt>
                <c:pt idx="4">
                  <c:v>حمل 5</c:v>
                </c:pt>
                <c:pt idx="5">
                  <c:v>حمل 6</c:v>
                </c:pt>
                <c:pt idx="6">
                  <c:v>حمل 7</c:v>
                </c:pt>
              </c:strCache>
            </c:strRef>
          </c:cat>
          <c:val>
            <c:numRef>
              <c:f>ورقة1!$B$2:$B$8</c:f>
              <c:numCache>
                <c:formatCode>General</c:formatCode>
                <c:ptCount val="7"/>
              </c:numCache>
            </c:numRef>
          </c:val>
        </c:ser>
        <c:ser>
          <c:idx val="1"/>
          <c:order val="1"/>
          <c:tx>
            <c:strRef>
              <c:f>ورقة1!$C$1</c:f>
              <c:strCache>
                <c:ptCount val="1"/>
                <c:pt idx="0">
                  <c:v>حمل خفيف</c:v>
                </c:pt>
              </c:strCache>
            </c:strRef>
          </c:tx>
          <c:invertIfNegative val="1"/>
          <c:cat>
            <c:strRef>
              <c:f>ورقة1!$A$2:$A$8</c:f>
              <c:strCache>
                <c:ptCount val="7"/>
                <c:pt idx="0">
                  <c:v>حمل 1</c:v>
                </c:pt>
                <c:pt idx="1">
                  <c:v>حمل 2</c:v>
                </c:pt>
                <c:pt idx="2">
                  <c:v>حمل 3</c:v>
                </c:pt>
                <c:pt idx="3">
                  <c:v>حمل 4 </c:v>
                </c:pt>
                <c:pt idx="4">
                  <c:v>حمل 5</c:v>
                </c:pt>
                <c:pt idx="5">
                  <c:v>حمل 6</c:v>
                </c:pt>
                <c:pt idx="6">
                  <c:v>حمل 7</c:v>
                </c:pt>
              </c:strCache>
            </c:strRef>
          </c:cat>
          <c:val>
            <c:numRef>
              <c:f>ورقة1!$C$2:$C$8</c:f>
              <c:numCache>
                <c:formatCode>General</c:formatCode>
                <c:ptCount val="7"/>
                <c:pt idx="4">
                  <c:v>40</c:v>
                </c:pt>
              </c:numCache>
            </c:numRef>
          </c:val>
        </c:ser>
        <c:ser>
          <c:idx val="2"/>
          <c:order val="2"/>
          <c:tx>
            <c:strRef>
              <c:f>ورقة1!$D$1</c:f>
              <c:strCache>
                <c:ptCount val="1"/>
                <c:pt idx="0">
                  <c:v>حمل متوسط</c:v>
                </c:pt>
              </c:strCache>
            </c:strRef>
          </c:tx>
          <c:invertIfNegative val="1"/>
          <c:cat>
            <c:strRef>
              <c:f>ورقة1!$A$2:$A$8</c:f>
              <c:strCache>
                <c:ptCount val="7"/>
                <c:pt idx="0">
                  <c:v>حمل 1</c:v>
                </c:pt>
                <c:pt idx="1">
                  <c:v>حمل 2</c:v>
                </c:pt>
                <c:pt idx="2">
                  <c:v>حمل 3</c:v>
                </c:pt>
                <c:pt idx="3">
                  <c:v>حمل 4 </c:v>
                </c:pt>
                <c:pt idx="4">
                  <c:v>حمل 5</c:v>
                </c:pt>
                <c:pt idx="5">
                  <c:v>حمل 6</c:v>
                </c:pt>
                <c:pt idx="6">
                  <c:v>حمل 7</c:v>
                </c:pt>
              </c:strCache>
            </c:strRef>
          </c:cat>
          <c:val>
            <c:numRef>
              <c:f>ورقة1!$D$2:$D$8</c:f>
              <c:numCache>
                <c:formatCode>General</c:formatCode>
                <c:ptCount val="7"/>
                <c:pt idx="0">
                  <c:v>50</c:v>
                </c:pt>
                <c:pt idx="2">
                  <c:v>55</c:v>
                </c:pt>
              </c:numCache>
            </c:numRef>
          </c:val>
        </c:ser>
        <c:ser>
          <c:idx val="3"/>
          <c:order val="3"/>
          <c:tx>
            <c:strRef>
              <c:f>ورقة1!$E$1</c:f>
              <c:strCache>
                <c:ptCount val="1"/>
                <c:pt idx="0">
                  <c:v>أقل من القصوي</c:v>
                </c:pt>
              </c:strCache>
            </c:strRef>
          </c:tx>
          <c:invertIfNegative val="1"/>
          <c:cat>
            <c:strRef>
              <c:f>ورقة1!$A$2:$A$8</c:f>
              <c:strCache>
                <c:ptCount val="7"/>
                <c:pt idx="0">
                  <c:v>حمل 1</c:v>
                </c:pt>
                <c:pt idx="1">
                  <c:v>حمل 2</c:v>
                </c:pt>
                <c:pt idx="2">
                  <c:v>حمل 3</c:v>
                </c:pt>
                <c:pt idx="3">
                  <c:v>حمل 4 </c:v>
                </c:pt>
                <c:pt idx="4">
                  <c:v>حمل 5</c:v>
                </c:pt>
                <c:pt idx="5">
                  <c:v>حمل 6</c:v>
                </c:pt>
                <c:pt idx="6">
                  <c:v>حمل 7</c:v>
                </c:pt>
              </c:strCache>
            </c:strRef>
          </c:cat>
          <c:val>
            <c:numRef>
              <c:f>ورقة1!$E$2:$E$8</c:f>
              <c:numCache>
                <c:formatCode>General</c:formatCode>
                <c:ptCount val="7"/>
                <c:pt idx="5">
                  <c:v>85</c:v>
                </c:pt>
              </c:numCache>
            </c:numRef>
          </c:val>
        </c:ser>
        <c:ser>
          <c:idx val="4"/>
          <c:order val="4"/>
          <c:tx>
            <c:strRef>
              <c:f>ورقة1!$F$1</c:f>
              <c:strCache>
                <c:ptCount val="1"/>
                <c:pt idx="0">
                  <c:v>قصوي</c:v>
                </c:pt>
              </c:strCache>
            </c:strRef>
          </c:tx>
          <c:invertIfNegative val="1"/>
          <c:cat>
            <c:strRef>
              <c:f>ورقة1!$A$2:$A$8</c:f>
              <c:strCache>
                <c:ptCount val="7"/>
                <c:pt idx="0">
                  <c:v>حمل 1</c:v>
                </c:pt>
                <c:pt idx="1">
                  <c:v>حمل 2</c:v>
                </c:pt>
                <c:pt idx="2">
                  <c:v>حمل 3</c:v>
                </c:pt>
                <c:pt idx="3">
                  <c:v>حمل 4 </c:v>
                </c:pt>
                <c:pt idx="4">
                  <c:v>حمل 5</c:v>
                </c:pt>
                <c:pt idx="5">
                  <c:v>حمل 6</c:v>
                </c:pt>
                <c:pt idx="6">
                  <c:v>حمل 7</c:v>
                </c:pt>
              </c:strCache>
            </c:strRef>
          </c:cat>
          <c:val>
            <c:numRef>
              <c:f>ورقة1!$F$2:$F$8</c:f>
              <c:numCache>
                <c:formatCode>General</c:formatCode>
                <c:ptCount val="7"/>
                <c:pt idx="1">
                  <c:v>92</c:v>
                </c:pt>
                <c:pt idx="3">
                  <c:v>92</c:v>
                </c:pt>
              </c:numCache>
            </c:numRef>
          </c:val>
        </c:ser>
        <c:dLbls>
          <c:showLegendKey val="0"/>
          <c:showVal val="0"/>
          <c:showCatName val="0"/>
          <c:showSerName val="0"/>
          <c:showPercent val="0"/>
          <c:showBubbleSize val="0"/>
        </c:dLbls>
        <c:gapWidth val="150"/>
        <c:shape val="cylinder"/>
        <c:axId val="158770304"/>
        <c:axId val="158771840"/>
        <c:axId val="0"/>
      </c:bar3DChart>
      <c:catAx>
        <c:axId val="158770304"/>
        <c:scaling>
          <c:orientation val="minMax"/>
        </c:scaling>
        <c:delete val="1"/>
        <c:axPos val="b"/>
        <c:majorTickMark val="cross"/>
        <c:minorTickMark val="cross"/>
        <c:tickLblPos val="nextTo"/>
        <c:crossAx val="158771840"/>
        <c:crosses val="autoZero"/>
        <c:auto val="1"/>
        <c:lblAlgn val="ctr"/>
        <c:lblOffset val="100"/>
        <c:noMultiLvlLbl val="1"/>
      </c:catAx>
      <c:valAx>
        <c:axId val="158771840"/>
        <c:scaling>
          <c:orientation val="minMax"/>
        </c:scaling>
        <c:delete val="1"/>
        <c:axPos val="l"/>
        <c:majorGridlines/>
        <c:numFmt formatCode="General" sourceLinked="1"/>
        <c:majorTickMark val="cross"/>
        <c:minorTickMark val="cross"/>
        <c:tickLblPos val="nextTo"/>
        <c:crossAx val="158770304"/>
        <c:crosses val="autoZero"/>
        <c:crossBetween val="between"/>
      </c:valAx>
    </c:plotArea>
    <c:legend>
      <c:legendPos val="r"/>
      <c:overlay val="1"/>
      <c:txPr>
        <a:bodyPr/>
        <a:lstStyle/>
        <a:p>
          <a:pPr>
            <a:defRPr lang="ar-IQ" sz="1200" b="1"/>
          </a:pPr>
          <a:endParaRPr lang="ar-IQ"/>
        </a:p>
      </c:txPr>
    </c:legend>
    <c:plotVisOnly val="1"/>
    <c:dispBlanksAs val="zero"/>
    <c:showDLblsOverMax val="1"/>
  </c:chart>
  <c:txPr>
    <a:bodyPr/>
    <a:lstStyle/>
    <a:p>
      <a:pPr>
        <a:defRPr sz="1800"/>
      </a:pPr>
      <a:endParaRPr lang="ar-IQ"/>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1"/>
  <c:lang val="ar-IQ"/>
  <c:roundedCorners val="1"/>
  <c:style val="2"/>
  <c:chart>
    <c:autoTitleDeleted val="1"/>
    <c:plotArea>
      <c:layout/>
      <c:barChart>
        <c:barDir val="col"/>
        <c:grouping val="clustered"/>
        <c:varyColors val="1"/>
        <c:ser>
          <c:idx val="0"/>
          <c:order val="0"/>
          <c:tx>
            <c:strRef>
              <c:f>ورقة1!$B$1</c:f>
              <c:strCache>
                <c:ptCount val="1"/>
                <c:pt idx="0">
                  <c:v>راحة ايجابية</c:v>
                </c:pt>
              </c:strCache>
            </c:strRef>
          </c:tx>
          <c:invertIfNegative val="1"/>
          <c:cat>
            <c:strRef>
              <c:f>ورقة1!$A$2:$A$7</c:f>
              <c:strCache>
                <c:ptCount val="6"/>
                <c:pt idx="0">
                  <c:v>حمل 1</c:v>
                </c:pt>
                <c:pt idx="1">
                  <c:v>حمل 2</c:v>
                </c:pt>
                <c:pt idx="2">
                  <c:v>حمل 3</c:v>
                </c:pt>
                <c:pt idx="3">
                  <c:v>حمل 4</c:v>
                </c:pt>
                <c:pt idx="4">
                  <c:v>حمل 5</c:v>
                </c:pt>
                <c:pt idx="5">
                  <c:v>حمل 6</c:v>
                </c:pt>
              </c:strCache>
            </c:strRef>
          </c:cat>
          <c:val>
            <c:numRef>
              <c:f>ورقة1!$B$2:$B$7</c:f>
              <c:numCache>
                <c:formatCode>General</c:formatCode>
                <c:ptCount val="6"/>
              </c:numCache>
            </c:numRef>
          </c:val>
        </c:ser>
        <c:ser>
          <c:idx val="1"/>
          <c:order val="1"/>
          <c:tx>
            <c:strRef>
              <c:f>ورقة1!$C$1</c:f>
              <c:strCache>
                <c:ptCount val="1"/>
                <c:pt idx="0">
                  <c:v>حمل خفيف </c:v>
                </c:pt>
              </c:strCache>
            </c:strRef>
          </c:tx>
          <c:invertIfNegative val="1"/>
          <c:cat>
            <c:strRef>
              <c:f>ورقة1!$A$2:$A$7</c:f>
              <c:strCache>
                <c:ptCount val="6"/>
                <c:pt idx="0">
                  <c:v>حمل 1</c:v>
                </c:pt>
                <c:pt idx="1">
                  <c:v>حمل 2</c:v>
                </c:pt>
                <c:pt idx="2">
                  <c:v>حمل 3</c:v>
                </c:pt>
                <c:pt idx="3">
                  <c:v>حمل 4</c:v>
                </c:pt>
                <c:pt idx="4">
                  <c:v>حمل 5</c:v>
                </c:pt>
                <c:pt idx="5">
                  <c:v>حمل 6</c:v>
                </c:pt>
              </c:strCache>
            </c:strRef>
          </c:cat>
          <c:val>
            <c:numRef>
              <c:f>ورقة1!$C$2:$C$7</c:f>
              <c:numCache>
                <c:formatCode>General</c:formatCode>
                <c:ptCount val="6"/>
                <c:pt idx="0">
                  <c:v>40</c:v>
                </c:pt>
              </c:numCache>
            </c:numRef>
          </c:val>
        </c:ser>
        <c:ser>
          <c:idx val="2"/>
          <c:order val="2"/>
          <c:tx>
            <c:strRef>
              <c:f>ورقة1!$D$1</c:f>
              <c:strCache>
                <c:ptCount val="1"/>
                <c:pt idx="0">
                  <c:v>حمل متوسط</c:v>
                </c:pt>
              </c:strCache>
            </c:strRef>
          </c:tx>
          <c:spPr>
            <a:gradFill rotWithShape="1">
              <a:gsLst>
                <a:gs pos="0">
                  <a:schemeClr val="accent6">
                    <a:tint val="65000"/>
                    <a:satMod val="270000"/>
                  </a:schemeClr>
                </a:gs>
                <a:gs pos="25000">
                  <a:schemeClr val="accent6">
                    <a:tint val="60000"/>
                    <a:satMod val="300000"/>
                  </a:schemeClr>
                </a:gs>
                <a:gs pos="100000">
                  <a:schemeClr val="accent6">
                    <a:tint val="29000"/>
                    <a:satMod val="400000"/>
                  </a:schemeClr>
                </a:gs>
              </a:gsLst>
              <a:lin ang="16200000" scaled="1"/>
            </a:gradFill>
            <a:ln w="9525" cap="flat" cmpd="sng" algn="ctr">
              <a:solidFill>
                <a:schemeClr val="accent6">
                  <a:satMod val="150000"/>
                </a:schemeClr>
              </a:solidFill>
              <a:prstDash val="solid"/>
            </a:ln>
            <a:effectLst>
              <a:outerShdw blurRad="65500" dist="38100" dir="5400000" rotWithShape="0">
                <a:srgbClr val="000000">
                  <a:alpha val="40000"/>
                </a:srgbClr>
              </a:outerShdw>
            </a:effectLst>
          </c:spPr>
          <c:invertIfNegative val="1"/>
          <c:cat>
            <c:strRef>
              <c:f>ورقة1!$A$2:$A$7</c:f>
              <c:strCache>
                <c:ptCount val="6"/>
                <c:pt idx="0">
                  <c:v>حمل 1</c:v>
                </c:pt>
                <c:pt idx="1">
                  <c:v>حمل 2</c:v>
                </c:pt>
                <c:pt idx="2">
                  <c:v>حمل 3</c:v>
                </c:pt>
                <c:pt idx="3">
                  <c:v>حمل 4</c:v>
                </c:pt>
                <c:pt idx="4">
                  <c:v>حمل 5</c:v>
                </c:pt>
                <c:pt idx="5">
                  <c:v>حمل 6</c:v>
                </c:pt>
              </c:strCache>
            </c:strRef>
          </c:cat>
          <c:val>
            <c:numRef>
              <c:f>ورقة1!$D$2:$D$7</c:f>
              <c:numCache>
                <c:formatCode>General</c:formatCode>
                <c:ptCount val="6"/>
                <c:pt idx="1">
                  <c:v>55</c:v>
                </c:pt>
                <c:pt idx="4">
                  <c:v>60</c:v>
                </c:pt>
              </c:numCache>
            </c:numRef>
          </c:val>
        </c:ser>
        <c:ser>
          <c:idx val="3"/>
          <c:order val="3"/>
          <c:tx>
            <c:strRef>
              <c:f>ورقة1!$E$1</c:f>
              <c:strCache>
                <c:ptCount val="1"/>
                <c:pt idx="0">
                  <c:v>أقل من الاقصى</c:v>
                </c:pt>
              </c:strCache>
            </c:strRef>
          </c:tx>
          <c:spPr>
            <a:gradFill rotWithShape="1">
              <a:gsLst>
                <a:gs pos="0">
                  <a:schemeClr val="accent4">
                    <a:tint val="65000"/>
                    <a:satMod val="270000"/>
                  </a:schemeClr>
                </a:gs>
                <a:gs pos="25000">
                  <a:schemeClr val="accent4">
                    <a:tint val="60000"/>
                    <a:satMod val="300000"/>
                  </a:schemeClr>
                </a:gs>
                <a:gs pos="100000">
                  <a:schemeClr val="accent4">
                    <a:tint val="29000"/>
                    <a:satMod val="400000"/>
                  </a:schemeClr>
                </a:gs>
              </a:gsLst>
              <a:lin ang="16200000" scaled="1"/>
            </a:gradFill>
            <a:ln w="9525" cap="flat" cmpd="sng" algn="ctr">
              <a:solidFill>
                <a:schemeClr val="accent4">
                  <a:satMod val="150000"/>
                </a:schemeClr>
              </a:solidFill>
              <a:prstDash val="solid"/>
            </a:ln>
            <a:effectLst>
              <a:outerShdw blurRad="65500" dist="38100" dir="5400000" rotWithShape="0">
                <a:srgbClr val="000000">
                  <a:alpha val="40000"/>
                </a:srgbClr>
              </a:outerShdw>
            </a:effectLst>
          </c:spPr>
          <c:invertIfNegative val="1"/>
          <c:cat>
            <c:strRef>
              <c:f>ورقة1!$A$2:$A$7</c:f>
              <c:strCache>
                <c:ptCount val="6"/>
                <c:pt idx="0">
                  <c:v>حمل 1</c:v>
                </c:pt>
                <c:pt idx="1">
                  <c:v>حمل 2</c:v>
                </c:pt>
                <c:pt idx="2">
                  <c:v>حمل 3</c:v>
                </c:pt>
                <c:pt idx="3">
                  <c:v>حمل 4</c:v>
                </c:pt>
                <c:pt idx="4">
                  <c:v>حمل 5</c:v>
                </c:pt>
                <c:pt idx="5">
                  <c:v>حمل 6</c:v>
                </c:pt>
              </c:strCache>
            </c:strRef>
          </c:cat>
          <c:val>
            <c:numRef>
              <c:f>ورقة1!$E$2:$E$7</c:f>
              <c:numCache>
                <c:formatCode>General</c:formatCode>
                <c:ptCount val="6"/>
                <c:pt idx="2">
                  <c:v>82</c:v>
                </c:pt>
              </c:numCache>
            </c:numRef>
          </c:val>
        </c:ser>
        <c:ser>
          <c:idx val="4"/>
          <c:order val="4"/>
          <c:tx>
            <c:strRef>
              <c:f>ورقة1!$F$1</c:f>
              <c:strCache>
                <c:ptCount val="1"/>
                <c:pt idx="0">
                  <c:v>حمل اقصى</c:v>
                </c:pt>
              </c:strCache>
            </c:strRef>
          </c:tx>
          <c:spPr>
            <a:gradFill rotWithShape="1">
              <a:gsLst>
                <a:gs pos="0">
                  <a:schemeClr val="accent3">
                    <a:tint val="65000"/>
                    <a:satMod val="270000"/>
                  </a:schemeClr>
                </a:gs>
                <a:gs pos="25000">
                  <a:schemeClr val="accent3">
                    <a:tint val="60000"/>
                    <a:satMod val="300000"/>
                  </a:schemeClr>
                </a:gs>
                <a:gs pos="100000">
                  <a:schemeClr val="accent3">
                    <a:tint val="29000"/>
                    <a:satMod val="400000"/>
                  </a:schemeClr>
                </a:gs>
              </a:gsLst>
              <a:lin ang="16200000" scaled="1"/>
            </a:gradFill>
            <a:ln w="9525" cap="flat" cmpd="sng" algn="ctr">
              <a:solidFill>
                <a:schemeClr val="accent3">
                  <a:satMod val="150000"/>
                </a:schemeClr>
              </a:solidFill>
              <a:prstDash val="solid"/>
            </a:ln>
            <a:effectLst>
              <a:outerShdw blurRad="65500" dist="38100" dir="5400000" rotWithShape="0">
                <a:srgbClr val="000000">
                  <a:alpha val="40000"/>
                </a:srgbClr>
              </a:outerShdw>
            </a:effectLst>
          </c:spPr>
          <c:invertIfNegative val="1"/>
          <c:cat>
            <c:strRef>
              <c:f>ورقة1!$A$2:$A$7</c:f>
              <c:strCache>
                <c:ptCount val="6"/>
                <c:pt idx="0">
                  <c:v>حمل 1</c:v>
                </c:pt>
                <c:pt idx="1">
                  <c:v>حمل 2</c:v>
                </c:pt>
                <c:pt idx="2">
                  <c:v>حمل 3</c:v>
                </c:pt>
                <c:pt idx="3">
                  <c:v>حمل 4</c:v>
                </c:pt>
                <c:pt idx="4">
                  <c:v>حمل 5</c:v>
                </c:pt>
                <c:pt idx="5">
                  <c:v>حمل 6</c:v>
                </c:pt>
              </c:strCache>
            </c:strRef>
          </c:cat>
          <c:val>
            <c:numRef>
              <c:f>ورقة1!$F$2:$F$7</c:f>
              <c:numCache>
                <c:formatCode>General</c:formatCode>
                <c:ptCount val="6"/>
                <c:pt idx="3">
                  <c:v>93</c:v>
                </c:pt>
              </c:numCache>
            </c:numRef>
          </c:val>
        </c:ser>
        <c:dLbls>
          <c:showLegendKey val="0"/>
          <c:showVal val="0"/>
          <c:showCatName val="0"/>
          <c:showSerName val="0"/>
          <c:showPercent val="0"/>
          <c:showBubbleSize val="0"/>
        </c:dLbls>
        <c:gapWidth val="150"/>
        <c:axId val="166263424"/>
        <c:axId val="166474112"/>
      </c:barChart>
      <c:catAx>
        <c:axId val="166263424"/>
        <c:scaling>
          <c:orientation val="minMax"/>
        </c:scaling>
        <c:delete val="1"/>
        <c:axPos val="b"/>
        <c:majorTickMark val="cross"/>
        <c:minorTickMark val="cross"/>
        <c:tickLblPos val="nextTo"/>
        <c:crossAx val="166474112"/>
        <c:crosses val="autoZero"/>
        <c:auto val="1"/>
        <c:lblAlgn val="ctr"/>
        <c:lblOffset val="100"/>
        <c:noMultiLvlLbl val="1"/>
      </c:catAx>
      <c:valAx>
        <c:axId val="166474112"/>
        <c:scaling>
          <c:orientation val="minMax"/>
        </c:scaling>
        <c:delete val="1"/>
        <c:axPos val="l"/>
        <c:majorGridlines/>
        <c:numFmt formatCode="General" sourceLinked="1"/>
        <c:majorTickMark val="cross"/>
        <c:minorTickMark val="cross"/>
        <c:tickLblPos val="nextTo"/>
        <c:crossAx val="166263424"/>
        <c:crosses val="autoZero"/>
        <c:crossBetween val="between"/>
      </c:valAx>
    </c:plotArea>
    <c:legend>
      <c:legendPos val="r"/>
      <c:overlay val="1"/>
      <c:txPr>
        <a:bodyPr/>
        <a:lstStyle/>
        <a:p>
          <a:pPr>
            <a:defRPr lang="ar-IQ" sz="1400" b="1">
              <a:latin typeface="Arial" pitchFamily="34" charset="0"/>
              <a:cs typeface="Arial" pitchFamily="34" charset="0"/>
            </a:defRPr>
          </a:pPr>
          <a:endParaRPr lang="ar-IQ"/>
        </a:p>
      </c:txPr>
    </c:legend>
    <c:plotVisOnly val="1"/>
    <c:dispBlanksAs val="zero"/>
    <c:showDLblsOverMax val="1"/>
  </c:chart>
  <c:spPr>
    <a:gradFill>
      <a:gsLst>
        <a:gs pos="0">
          <a:srgbClr val="FF0000"/>
        </a:gs>
        <a:gs pos="25000">
          <a:srgbClr val="21D6E0"/>
        </a:gs>
        <a:gs pos="75000">
          <a:srgbClr val="0087E6"/>
        </a:gs>
        <a:gs pos="100000">
          <a:srgbClr val="005CBF"/>
        </a:gs>
      </a:gsLst>
      <a:lin ang="5400000" scaled="0"/>
    </a:gradFill>
  </c:spPr>
  <c:txPr>
    <a:bodyPr/>
    <a:lstStyle/>
    <a:p>
      <a:pPr>
        <a:defRPr sz="1800"/>
      </a:pPr>
      <a:endParaRPr lang="ar-IQ"/>
    </a:p>
  </c:txPr>
  <c:externalData r:id="rId1">
    <c:autoUpdate val="0"/>
  </c:externalData>
</c:chartSpace>
</file>

<file path=ppt/diagrams/_rels/data10.xml.rels><?xml version="1.0" encoding="UTF-8" standalone="yes"?>
<Relationships xmlns="http://schemas.openxmlformats.org/package/2006/relationships"><Relationship Id="rId1" Type="http://schemas.openxmlformats.org/officeDocument/2006/relationships/image" Target="../media/image15.jpeg"/></Relationships>
</file>

<file path=ppt/diagrams/_rels/data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image" Target="../media/image12.jpeg"/></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0EE8C3-1F75-4C9A-8238-C9D95D5CABEA}" type="doc">
      <dgm:prSet loTypeId="urn:microsoft.com/office/officeart/2005/8/layout/cycle7" loCatId="cycle" qsTypeId="urn:microsoft.com/office/officeart/2005/8/quickstyle/simple4" qsCatId="simple" csTypeId="urn:microsoft.com/office/officeart/2005/8/colors/colorful4" csCatId="colorful" phldr="1"/>
      <dgm:spPr/>
      <dgm:t>
        <a:bodyPr/>
        <a:lstStyle/>
        <a:p>
          <a:pPr rtl="1"/>
          <a:endParaRPr lang="ar-IQ"/>
        </a:p>
      </dgm:t>
    </dgm:pt>
    <dgm:pt modelId="{EEF0E5AE-647D-4C04-97FD-BE45BFC496D0}">
      <dgm:prSet phldrT="[نص]"/>
      <dgm:spPr/>
      <dgm:t>
        <a:bodyPr/>
        <a:lstStyle/>
        <a:p>
          <a:pPr rtl="1"/>
          <a:r>
            <a:rPr lang="ar-IQ" b="1" dirty="0" smtClean="0">
              <a:cs typeface="Arabic Transparent" pitchFamily="2" charset="-78"/>
            </a:rPr>
            <a:t>سرعة الأداء في الجهد البدني</a:t>
          </a:r>
          <a:endParaRPr lang="ar-IQ" b="1" dirty="0">
            <a:cs typeface="Arabic Transparent" pitchFamily="2" charset="-78"/>
          </a:endParaRPr>
        </a:p>
      </dgm:t>
    </dgm:pt>
    <dgm:pt modelId="{76DEF14C-252F-4270-B7C8-43BB5471CA7E}" type="parTrans" cxnId="{156C86F0-8A69-4957-BCD6-9248EB390ED6}">
      <dgm:prSet/>
      <dgm:spPr/>
      <dgm:t>
        <a:bodyPr/>
        <a:lstStyle/>
        <a:p>
          <a:pPr rtl="1"/>
          <a:endParaRPr lang="ar-IQ"/>
        </a:p>
      </dgm:t>
    </dgm:pt>
    <dgm:pt modelId="{35067792-A518-459D-90DB-840586E32422}" type="sibTrans" cxnId="{156C86F0-8A69-4957-BCD6-9248EB390ED6}">
      <dgm:prSet/>
      <dgm:spPr/>
      <dgm:t>
        <a:bodyPr/>
        <a:lstStyle/>
        <a:p>
          <a:pPr rtl="1"/>
          <a:endParaRPr lang="ar-IQ"/>
        </a:p>
      </dgm:t>
    </dgm:pt>
    <dgm:pt modelId="{1FC2F7B4-013A-4A88-A1B1-461BBBAF33B4}">
      <dgm:prSet phldrT="[نص]"/>
      <dgm:spPr/>
      <dgm:t>
        <a:bodyPr/>
        <a:lstStyle/>
        <a:p>
          <a:pPr rtl="1"/>
          <a:r>
            <a:rPr lang="ar-IQ" b="1" dirty="0" smtClean="0">
              <a:cs typeface="Arabic Transparent" pitchFamily="2" charset="-78"/>
            </a:rPr>
            <a:t>المسافة المقطوعة في الجهد البدني</a:t>
          </a:r>
        </a:p>
      </dgm:t>
    </dgm:pt>
    <dgm:pt modelId="{6ABCD521-AE05-4C06-BA31-3D9256B16A66}" type="parTrans" cxnId="{ACE0F554-3DDE-4FD8-8003-A04707934170}">
      <dgm:prSet/>
      <dgm:spPr/>
      <dgm:t>
        <a:bodyPr/>
        <a:lstStyle/>
        <a:p>
          <a:pPr rtl="1"/>
          <a:endParaRPr lang="ar-IQ"/>
        </a:p>
      </dgm:t>
    </dgm:pt>
    <dgm:pt modelId="{10B5F099-3D55-490C-82AB-118AF3975C72}" type="sibTrans" cxnId="{ACE0F554-3DDE-4FD8-8003-A04707934170}">
      <dgm:prSet/>
      <dgm:spPr/>
      <dgm:t>
        <a:bodyPr/>
        <a:lstStyle/>
        <a:p>
          <a:pPr rtl="1"/>
          <a:endParaRPr lang="ar-IQ"/>
        </a:p>
      </dgm:t>
    </dgm:pt>
    <dgm:pt modelId="{AD54DC32-0DDC-4EC9-A4CF-342C4EF50B6F}">
      <dgm:prSet phldrT="[نص]"/>
      <dgm:spPr/>
      <dgm:t>
        <a:bodyPr/>
        <a:lstStyle/>
        <a:p>
          <a:pPr rtl="1"/>
          <a:r>
            <a:rPr lang="ar-IQ" b="1" dirty="0" smtClean="0">
              <a:cs typeface="Arabic Transparent" pitchFamily="2" charset="-78"/>
            </a:rPr>
            <a:t>المقاومة خلال الجهد البدني </a:t>
          </a:r>
        </a:p>
      </dgm:t>
    </dgm:pt>
    <dgm:pt modelId="{17D77ED9-4217-48BF-A729-E3FC3B698800}" type="parTrans" cxnId="{7B21AA1E-5AF4-4078-8567-31877559D4A6}">
      <dgm:prSet/>
      <dgm:spPr/>
      <dgm:t>
        <a:bodyPr/>
        <a:lstStyle/>
        <a:p>
          <a:pPr rtl="1"/>
          <a:endParaRPr lang="ar-IQ"/>
        </a:p>
      </dgm:t>
    </dgm:pt>
    <dgm:pt modelId="{E9C71446-500E-4D82-A451-F02FFF3A1BBE}" type="sibTrans" cxnId="{7B21AA1E-5AF4-4078-8567-31877559D4A6}">
      <dgm:prSet/>
      <dgm:spPr/>
      <dgm:t>
        <a:bodyPr/>
        <a:lstStyle/>
        <a:p>
          <a:pPr rtl="1"/>
          <a:endParaRPr lang="ar-IQ"/>
        </a:p>
      </dgm:t>
    </dgm:pt>
    <dgm:pt modelId="{1C1B5412-CAC1-4A3F-859D-615B219B07D0}" type="pres">
      <dgm:prSet presAssocID="{6E0EE8C3-1F75-4C9A-8238-C9D95D5CABEA}" presName="Name0" presStyleCnt="0">
        <dgm:presLayoutVars>
          <dgm:dir/>
          <dgm:resizeHandles val="exact"/>
        </dgm:presLayoutVars>
      </dgm:prSet>
      <dgm:spPr/>
      <dgm:t>
        <a:bodyPr/>
        <a:lstStyle/>
        <a:p>
          <a:pPr rtl="1"/>
          <a:endParaRPr lang="ar-IQ"/>
        </a:p>
      </dgm:t>
    </dgm:pt>
    <dgm:pt modelId="{20BA3385-5EEB-4BE6-9C73-5BC2342A9F41}" type="pres">
      <dgm:prSet presAssocID="{EEF0E5AE-647D-4C04-97FD-BE45BFC496D0}" presName="node" presStyleLbl="node1" presStyleIdx="0" presStyleCnt="3">
        <dgm:presLayoutVars>
          <dgm:bulletEnabled val="1"/>
        </dgm:presLayoutVars>
      </dgm:prSet>
      <dgm:spPr/>
      <dgm:t>
        <a:bodyPr/>
        <a:lstStyle/>
        <a:p>
          <a:pPr rtl="1"/>
          <a:endParaRPr lang="ar-IQ"/>
        </a:p>
      </dgm:t>
    </dgm:pt>
    <dgm:pt modelId="{8B5575CF-4CD2-46F0-A5C2-125620053A57}" type="pres">
      <dgm:prSet presAssocID="{35067792-A518-459D-90DB-840586E32422}" presName="sibTrans" presStyleLbl="sibTrans2D1" presStyleIdx="0" presStyleCnt="3"/>
      <dgm:spPr/>
      <dgm:t>
        <a:bodyPr/>
        <a:lstStyle/>
        <a:p>
          <a:pPr rtl="1"/>
          <a:endParaRPr lang="ar-IQ"/>
        </a:p>
      </dgm:t>
    </dgm:pt>
    <dgm:pt modelId="{DF7B1889-060E-42A3-8F17-00F9D6A9F42C}" type="pres">
      <dgm:prSet presAssocID="{35067792-A518-459D-90DB-840586E32422}" presName="connectorText" presStyleLbl="sibTrans2D1" presStyleIdx="0" presStyleCnt="3"/>
      <dgm:spPr/>
      <dgm:t>
        <a:bodyPr/>
        <a:lstStyle/>
        <a:p>
          <a:pPr rtl="1"/>
          <a:endParaRPr lang="ar-IQ"/>
        </a:p>
      </dgm:t>
    </dgm:pt>
    <dgm:pt modelId="{BEBA0F8C-F089-4B29-A61E-6CF43C1550EB}" type="pres">
      <dgm:prSet presAssocID="{1FC2F7B4-013A-4A88-A1B1-461BBBAF33B4}" presName="node" presStyleLbl="node1" presStyleIdx="1" presStyleCnt="3">
        <dgm:presLayoutVars>
          <dgm:bulletEnabled val="1"/>
        </dgm:presLayoutVars>
      </dgm:prSet>
      <dgm:spPr/>
      <dgm:t>
        <a:bodyPr/>
        <a:lstStyle/>
        <a:p>
          <a:pPr rtl="1"/>
          <a:endParaRPr lang="ar-IQ"/>
        </a:p>
      </dgm:t>
    </dgm:pt>
    <dgm:pt modelId="{2EB67995-BA33-47A3-B4B8-7BCAD127FB13}" type="pres">
      <dgm:prSet presAssocID="{10B5F099-3D55-490C-82AB-118AF3975C72}" presName="sibTrans" presStyleLbl="sibTrans2D1" presStyleIdx="1" presStyleCnt="3"/>
      <dgm:spPr/>
      <dgm:t>
        <a:bodyPr/>
        <a:lstStyle/>
        <a:p>
          <a:pPr rtl="1"/>
          <a:endParaRPr lang="ar-IQ"/>
        </a:p>
      </dgm:t>
    </dgm:pt>
    <dgm:pt modelId="{6A03E6BB-EEA8-41DF-8BE7-E1F0D072F7F9}" type="pres">
      <dgm:prSet presAssocID="{10B5F099-3D55-490C-82AB-118AF3975C72}" presName="connectorText" presStyleLbl="sibTrans2D1" presStyleIdx="1" presStyleCnt="3"/>
      <dgm:spPr/>
      <dgm:t>
        <a:bodyPr/>
        <a:lstStyle/>
        <a:p>
          <a:pPr rtl="1"/>
          <a:endParaRPr lang="ar-IQ"/>
        </a:p>
      </dgm:t>
    </dgm:pt>
    <dgm:pt modelId="{62A2DB90-8B1D-4118-B5EE-D012A397733C}" type="pres">
      <dgm:prSet presAssocID="{AD54DC32-0DDC-4EC9-A4CF-342C4EF50B6F}" presName="node" presStyleLbl="node1" presStyleIdx="2" presStyleCnt="3">
        <dgm:presLayoutVars>
          <dgm:bulletEnabled val="1"/>
        </dgm:presLayoutVars>
      </dgm:prSet>
      <dgm:spPr/>
      <dgm:t>
        <a:bodyPr/>
        <a:lstStyle/>
        <a:p>
          <a:pPr rtl="1"/>
          <a:endParaRPr lang="ar-IQ"/>
        </a:p>
      </dgm:t>
    </dgm:pt>
    <dgm:pt modelId="{B99E7CD8-54A5-47BE-8A7E-3F50937F70A0}" type="pres">
      <dgm:prSet presAssocID="{E9C71446-500E-4D82-A451-F02FFF3A1BBE}" presName="sibTrans" presStyleLbl="sibTrans2D1" presStyleIdx="2" presStyleCnt="3"/>
      <dgm:spPr/>
      <dgm:t>
        <a:bodyPr/>
        <a:lstStyle/>
        <a:p>
          <a:pPr rtl="1"/>
          <a:endParaRPr lang="ar-IQ"/>
        </a:p>
      </dgm:t>
    </dgm:pt>
    <dgm:pt modelId="{DF890CEA-65F0-44BE-A192-12AFC0CA87DE}" type="pres">
      <dgm:prSet presAssocID="{E9C71446-500E-4D82-A451-F02FFF3A1BBE}" presName="connectorText" presStyleLbl="sibTrans2D1" presStyleIdx="2" presStyleCnt="3"/>
      <dgm:spPr/>
      <dgm:t>
        <a:bodyPr/>
        <a:lstStyle/>
        <a:p>
          <a:pPr rtl="1"/>
          <a:endParaRPr lang="ar-IQ"/>
        </a:p>
      </dgm:t>
    </dgm:pt>
  </dgm:ptLst>
  <dgm:cxnLst>
    <dgm:cxn modelId="{65A3C9B4-F625-419F-B3D4-EFC7C10E9D14}" type="presOf" srcId="{E9C71446-500E-4D82-A451-F02FFF3A1BBE}" destId="{DF890CEA-65F0-44BE-A192-12AFC0CA87DE}" srcOrd="1" destOrd="0" presId="urn:microsoft.com/office/officeart/2005/8/layout/cycle7"/>
    <dgm:cxn modelId="{CDF04E7A-5076-4075-A473-C763245E1A8D}" type="presOf" srcId="{6E0EE8C3-1F75-4C9A-8238-C9D95D5CABEA}" destId="{1C1B5412-CAC1-4A3F-859D-615B219B07D0}" srcOrd="0" destOrd="0" presId="urn:microsoft.com/office/officeart/2005/8/layout/cycle7"/>
    <dgm:cxn modelId="{ACE0F554-3DDE-4FD8-8003-A04707934170}" srcId="{6E0EE8C3-1F75-4C9A-8238-C9D95D5CABEA}" destId="{1FC2F7B4-013A-4A88-A1B1-461BBBAF33B4}" srcOrd="1" destOrd="0" parTransId="{6ABCD521-AE05-4C06-BA31-3D9256B16A66}" sibTransId="{10B5F099-3D55-490C-82AB-118AF3975C72}"/>
    <dgm:cxn modelId="{16E25717-3C2C-40ED-9A09-16ADA459F42C}" type="presOf" srcId="{10B5F099-3D55-490C-82AB-118AF3975C72}" destId="{6A03E6BB-EEA8-41DF-8BE7-E1F0D072F7F9}" srcOrd="1" destOrd="0" presId="urn:microsoft.com/office/officeart/2005/8/layout/cycle7"/>
    <dgm:cxn modelId="{156C86F0-8A69-4957-BCD6-9248EB390ED6}" srcId="{6E0EE8C3-1F75-4C9A-8238-C9D95D5CABEA}" destId="{EEF0E5AE-647D-4C04-97FD-BE45BFC496D0}" srcOrd="0" destOrd="0" parTransId="{76DEF14C-252F-4270-B7C8-43BB5471CA7E}" sibTransId="{35067792-A518-459D-90DB-840586E32422}"/>
    <dgm:cxn modelId="{A16D14B8-11AC-49B8-8B59-9EC970754DC3}" type="presOf" srcId="{EEF0E5AE-647D-4C04-97FD-BE45BFC496D0}" destId="{20BA3385-5EEB-4BE6-9C73-5BC2342A9F41}" srcOrd="0" destOrd="0" presId="urn:microsoft.com/office/officeart/2005/8/layout/cycle7"/>
    <dgm:cxn modelId="{5BF016B7-7B7A-46DF-B7ED-AC0ABE37D0B4}" type="presOf" srcId="{E9C71446-500E-4D82-A451-F02FFF3A1BBE}" destId="{B99E7CD8-54A5-47BE-8A7E-3F50937F70A0}" srcOrd="0" destOrd="0" presId="urn:microsoft.com/office/officeart/2005/8/layout/cycle7"/>
    <dgm:cxn modelId="{B207FBF9-3616-4002-96D1-E23A76852F3E}" type="presOf" srcId="{35067792-A518-459D-90DB-840586E32422}" destId="{8B5575CF-4CD2-46F0-A5C2-125620053A57}" srcOrd="0" destOrd="0" presId="urn:microsoft.com/office/officeart/2005/8/layout/cycle7"/>
    <dgm:cxn modelId="{45771D03-BB95-45CA-AD50-5C484C6DBDBC}" type="presOf" srcId="{1FC2F7B4-013A-4A88-A1B1-461BBBAF33B4}" destId="{BEBA0F8C-F089-4B29-A61E-6CF43C1550EB}" srcOrd="0" destOrd="0" presId="urn:microsoft.com/office/officeart/2005/8/layout/cycle7"/>
    <dgm:cxn modelId="{D44F58DD-2A59-4BB1-973C-94E61F327D30}" type="presOf" srcId="{AD54DC32-0DDC-4EC9-A4CF-342C4EF50B6F}" destId="{62A2DB90-8B1D-4118-B5EE-D012A397733C}" srcOrd="0" destOrd="0" presId="urn:microsoft.com/office/officeart/2005/8/layout/cycle7"/>
    <dgm:cxn modelId="{7B21AA1E-5AF4-4078-8567-31877559D4A6}" srcId="{6E0EE8C3-1F75-4C9A-8238-C9D95D5CABEA}" destId="{AD54DC32-0DDC-4EC9-A4CF-342C4EF50B6F}" srcOrd="2" destOrd="0" parTransId="{17D77ED9-4217-48BF-A729-E3FC3B698800}" sibTransId="{E9C71446-500E-4D82-A451-F02FFF3A1BBE}"/>
    <dgm:cxn modelId="{0E948C0E-B19A-488E-B9F9-1B15FC8C8B04}" type="presOf" srcId="{10B5F099-3D55-490C-82AB-118AF3975C72}" destId="{2EB67995-BA33-47A3-B4B8-7BCAD127FB13}" srcOrd="0" destOrd="0" presId="urn:microsoft.com/office/officeart/2005/8/layout/cycle7"/>
    <dgm:cxn modelId="{89651685-B023-471A-8A3C-9A2274159867}" type="presOf" srcId="{35067792-A518-459D-90DB-840586E32422}" destId="{DF7B1889-060E-42A3-8F17-00F9D6A9F42C}" srcOrd="1" destOrd="0" presId="urn:microsoft.com/office/officeart/2005/8/layout/cycle7"/>
    <dgm:cxn modelId="{5BB483EB-0F62-4259-8B56-B83A8FCE5D97}" type="presParOf" srcId="{1C1B5412-CAC1-4A3F-859D-615B219B07D0}" destId="{20BA3385-5EEB-4BE6-9C73-5BC2342A9F41}" srcOrd="0" destOrd="0" presId="urn:microsoft.com/office/officeart/2005/8/layout/cycle7"/>
    <dgm:cxn modelId="{A34D8F11-3824-4E93-AF0D-D461F73CBCA4}" type="presParOf" srcId="{1C1B5412-CAC1-4A3F-859D-615B219B07D0}" destId="{8B5575CF-4CD2-46F0-A5C2-125620053A57}" srcOrd="1" destOrd="0" presId="urn:microsoft.com/office/officeart/2005/8/layout/cycle7"/>
    <dgm:cxn modelId="{E83D3B8D-F279-4AC5-A4AB-FA062BEF5F11}" type="presParOf" srcId="{8B5575CF-4CD2-46F0-A5C2-125620053A57}" destId="{DF7B1889-060E-42A3-8F17-00F9D6A9F42C}" srcOrd="0" destOrd="0" presId="urn:microsoft.com/office/officeart/2005/8/layout/cycle7"/>
    <dgm:cxn modelId="{24CE9005-592F-4363-B37C-2F54496E3EDF}" type="presParOf" srcId="{1C1B5412-CAC1-4A3F-859D-615B219B07D0}" destId="{BEBA0F8C-F089-4B29-A61E-6CF43C1550EB}" srcOrd="2" destOrd="0" presId="urn:microsoft.com/office/officeart/2005/8/layout/cycle7"/>
    <dgm:cxn modelId="{39EBDBE4-7066-47B4-8BDE-1188537A5093}" type="presParOf" srcId="{1C1B5412-CAC1-4A3F-859D-615B219B07D0}" destId="{2EB67995-BA33-47A3-B4B8-7BCAD127FB13}" srcOrd="3" destOrd="0" presId="urn:microsoft.com/office/officeart/2005/8/layout/cycle7"/>
    <dgm:cxn modelId="{AF3F2444-01E8-4876-82B3-38589605D646}" type="presParOf" srcId="{2EB67995-BA33-47A3-B4B8-7BCAD127FB13}" destId="{6A03E6BB-EEA8-41DF-8BE7-E1F0D072F7F9}" srcOrd="0" destOrd="0" presId="urn:microsoft.com/office/officeart/2005/8/layout/cycle7"/>
    <dgm:cxn modelId="{5ED82937-1C6E-4A1F-9B39-B19EEBDC0A67}" type="presParOf" srcId="{1C1B5412-CAC1-4A3F-859D-615B219B07D0}" destId="{62A2DB90-8B1D-4118-B5EE-D012A397733C}" srcOrd="4" destOrd="0" presId="urn:microsoft.com/office/officeart/2005/8/layout/cycle7"/>
    <dgm:cxn modelId="{69D87F24-E240-48BC-BF4A-18F75831E3F9}" type="presParOf" srcId="{1C1B5412-CAC1-4A3F-859D-615B219B07D0}" destId="{B99E7CD8-54A5-47BE-8A7E-3F50937F70A0}" srcOrd="5" destOrd="0" presId="urn:microsoft.com/office/officeart/2005/8/layout/cycle7"/>
    <dgm:cxn modelId="{BD43CAF2-E81B-47CF-90CA-C94C2B983031}" type="presParOf" srcId="{B99E7CD8-54A5-47BE-8A7E-3F50937F70A0}" destId="{DF890CEA-65F0-44BE-A192-12AFC0CA87DE}" srcOrd="0" destOrd="0" presId="urn:microsoft.com/office/officeart/2005/8/layout/cycle7"/>
  </dgm:cxnLst>
  <dgm:bg>
    <a:solidFill>
      <a:schemeClr val="accent5">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FA522C0-F90D-4603-8466-19271E368AB8}" type="doc">
      <dgm:prSet loTypeId="urn:microsoft.com/office/officeart/2005/8/layout/vList3#2" loCatId="list" qsTypeId="urn:microsoft.com/office/officeart/2005/8/quickstyle/simple1" qsCatId="simple" csTypeId="urn:microsoft.com/office/officeart/2005/8/colors/accent1_2" csCatId="accent1" phldr="1"/>
      <dgm:spPr/>
    </dgm:pt>
    <dgm:pt modelId="{37C28C53-7973-4A29-86F2-8965D93C3F9A}">
      <dgm:prSet phldrT="[نص]"/>
      <dgm:spPr>
        <a:gradFill rotWithShape="0">
          <a:gsLst>
            <a:gs pos="0">
              <a:srgbClr val="DDEBCF"/>
            </a:gs>
            <a:gs pos="50000">
              <a:srgbClr val="9CB86E"/>
            </a:gs>
            <a:gs pos="100000">
              <a:srgbClr val="156B13"/>
            </a:gs>
          </a:gsLst>
          <a:lin ang="5400000" scaled="0"/>
        </a:gradFill>
      </dgm:spPr>
      <dgm:t>
        <a:bodyPr/>
        <a:lstStyle/>
        <a:p>
          <a:pPr rtl="1"/>
          <a:r>
            <a:rPr lang="ar-IQ" b="1" dirty="0" smtClean="0">
              <a:solidFill>
                <a:srgbClr val="FF0000"/>
              </a:solidFill>
              <a:latin typeface="Arial" pitchFamily="34" charset="0"/>
              <a:cs typeface="Arial" pitchFamily="34" charset="0"/>
            </a:rPr>
            <a:t>الأعراض الفسيولوجية للحمل الزائد</a:t>
          </a:r>
          <a:endParaRPr lang="ar-IQ" b="1" dirty="0">
            <a:solidFill>
              <a:srgbClr val="FF0000"/>
            </a:solidFill>
            <a:latin typeface="Arial" pitchFamily="34" charset="0"/>
            <a:cs typeface="Arial" pitchFamily="34" charset="0"/>
          </a:endParaRPr>
        </a:p>
      </dgm:t>
    </dgm:pt>
    <dgm:pt modelId="{F36C0C0D-7145-4B44-BC36-7343FADCA650}" type="parTrans" cxnId="{C8DC107C-FF68-4A3F-A2BD-3436BD368D90}">
      <dgm:prSet/>
      <dgm:spPr/>
      <dgm:t>
        <a:bodyPr/>
        <a:lstStyle/>
        <a:p>
          <a:pPr rtl="1"/>
          <a:endParaRPr lang="ar-IQ"/>
        </a:p>
      </dgm:t>
    </dgm:pt>
    <dgm:pt modelId="{2484D7DF-F358-42B9-9E5E-E788463EEE03}" type="sibTrans" cxnId="{C8DC107C-FF68-4A3F-A2BD-3436BD368D90}">
      <dgm:prSet/>
      <dgm:spPr/>
      <dgm:t>
        <a:bodyPr/>
        <a:lstStyle/>
        <a:p>
          <a:pPr rtl="1"/>
          <a:endParaRPr lang="ar-IQ"/>
        </a:p>
      </dgm:t>
    </dgm:pt>
    <dgm:pt modelId="{98E65B02-8EF5-47AB-A0F8-0BEB8DC4A6A3}" type="pres">
      <dgm:prSet presAssocID="{DFA522C0-F90D-4603-8466-19271E368AB8}" presName="linearFlow" presStyleCnt="0">
        <dgm:presLayoutVars>
          <dgm:dir/>
          <dgm:resizeHandles val="exact"/>
        </dgm:presLayoutVars>
      </dgm:prSet>
      <dgm:spPr/>
    </dgm:pt>
    <dgm:pt modelId="{F9A8C38F-EC59-4279-8944-4C8E0B076023}" type="pres">
      <dgm:prSet presAssocID="{37C28C53-7973-4A29-86F2-8965D93C3F9A}" presName="composite" presStyleCnt="0"/>
      <dgm:spPr/>
    </dgm:pt>
    <dgm:pt modelId="{C80A4C53-74FF-43A9-9B78-92D4864EAB31}" type="pres">
      <dgm:prSet presAssocID="{37C28C53-7973-4A29-86F2-8965D93C3F9A}" presName="imgShp" presStyleLbl="fgImgPlace1" presStyleIdx="0" presStyleCnt="1" custScaleX="229744" custLinFactNeighborX="-52817"/>
      <dgm:spPr>
        <a:blipFill rotWithShape="0">
          <a:blip xmlns:r="http://schemas.openxmlformats.org/officeDocument/2006/relationships" r:embed="rId1"/>
          <a:stretch>
            <a:fillRect/>
          </a:stretch>
        </a:blipFill>
      </dgm:spPr>
    </dgm:pt>
    <dgm:pt modelId="{E2D62014-34B1-4924-8407-28A159C0DD59}" type="pres">
      <dgm:prSet presAssocID="{37C28C53-7973-4A29-86F2-8965D93C3F9A}" presName="txShp" presStyleLbl="node1" presStyleIdx="0" presStyleCnt="1">
        <dgm:presLayoutVars>
          <dgm:bulletEnabled val="1"/>
        </dgm:presLayoutVars>
      </dgm:prSet>
      <dgm:spPr/>
      <dgm:t>
        <a:bodyPr/>
        <a:lstStyle/>
        <a:p>
          <a:pPr rtl="1"/>
          <a:endParaRPr lang="ar-IQ"/>
        </a:p>
      </dgm:t>
    </dgm:pt>
  </dgm:ptLst>
  <dgm:cxnLst>
    <dgm:cxn modelId="{A9996AA6-F681-483C-91C5-8038057029C9}" type="presOf" srcId="{37C28C53-7973-4A29-86F2-8965D93C3F9A}" destId="{E2D62014-34B1-4924-8407-28A159C0DD59}" srcOrd="0" destOrd="0" presId="urn:microsoft.com/office/officeart/2005/8/layout/vList3#2"/>
    <dgm:cxn modelId="{CD226685-C109-4E15-956D-6F2BDFB8E287}" type="presOf" srcId="{DFA522C0-F90D-4603-8466-19271E368AB8}" destId="{98E65B02-8EF5-47AB-A0F8-0BEB8DC4A6A3}" srcOrd="0" destOrd="0" presId="urn:microsoft.com/office/officeart/2005/8/layout/vList3#2"/>
    <dgm:cxn modelId="{C8DC107C-FF68-4A3F-A2BD-3436BD368D90}" srcId="{DFA522C0-F90D-4603-8466-19271E368AB8}" destId="{37C28C53-7973-4A29-86F2-8965D93C3F9A}" srcOrd="0" destOrd="0" parTransId="{F36C0C0D-7145-4B44-BC36-7343FADCA650}" sibTransId="{2484D7DF-F358-42B9-9E5E-E788463EEE03}"/>
    <dgm:cxn modelId="{42DFFE78-6761-4691-B479-F1BEFC3FB12A}" type="presParOf" srcId="{98E65B02-8EF5-47AB-A0F8-0BEB8DC4A6A3}" destId="{F9A8C38F-EC59-4279-8944-4C8E0B076023}" srcOrd="0" destOrd="0" presId="urn:microsoft.com/office/officeart/2005/8/layout/vList3#2"/>
    <dgm:cxn modelId="{3D51B2FA-B68A-44E5-9AD1-E1C99548F89A}" type="presParOf" srcId="{F9A8C38F-EC59-4279-8944-4C8E0B076023}" destId="{C80A4C53-74FF-43A9-9B78-92D4864EAB31}" srcOrd="0" destOrd="0" presId="urn:microsoft.com/office/officeart/2005/8/layout/vList3#2"/>
    <dgm:cxn modelId="{FEED043A-6CAF-4D1C-901F-53A2A0B499D7}" type="presParOf" srcId="{F9A8C38F-EC59-4279-8944-4C8E0B076023}" destId="{E2D62014-34B1-4924-8407-28A159C0DD59}" srcOrd="1" destOrd="0" presId="urn:microsoft.com/office/officeart/2005/8/layout/vList3#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E8B697-1CFE-43FB-84CF-6929CDF9AA19}"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pPr rtl="1"/>
          <a:endParaRPr lang="ar-IQ"/>
        </a:p>
      </dgm:t>
    </dgm:pt>
    <dgm:pt modelId="{F7D17558-D294-4627-B74A-5635FCC1F897}">
      <dgm:prSet phldrT="[نص]"/>
      <dgm:spPr>
        <a:gradFill rotWithShape="0">
          <a:gsLst>
            <a:gs pos="0">
              <a:srgbClr val="FFF200"/>
            </a:gs>
            <a:gs pos="45000">
              <a:srgbClr val="FF7A00"/>
            </a:gs>
            <a:gs pos="70000">
              <a:srgbClr val="FF0300"/>
            </a:gs>
            <a:gs pos="100000">
              <a:srgbClr val="4D0808"/>
            </a:gs>
          </a:gsLst>
          <a:lin ang="5400000" scaled="0"/>
        </a:gradFill>
      </dgm:spPr>
      <dgm:t>
        <a:bodyPr/>
        <a:lstStyle/>
        <a:p>
          <a:pPr rtl="1"/>
          <a:r>
            <a:rPr lang="ar-IQ" b="1" dirty="0" smtClean="0"/>
            <a:t>الحمل الأقصى</a:t>
          </a:r>
          <a:endParaRPr lang="ar-IQ" b="1" dirty="0"/>
        </a:p>
      </dgm:t>
    </dgm:pt>
    <dgm:pt modelId="{A23F2D24-072F-4081-8D04-B7D0E44BFD75}" type="parTrans" cxnId="{15C0BD23-945D-4E7F-9AC9-A69CB6197A65}">
      <dgm:prSet/>
      <dgm:spPr/>
      <dgm:t>
        <a:bodyPr/>
        <a:lstStyle/>
        <a:p>
          <a:pPr rtl="1"/>
          <a:endParaRPr lang="ar-IQ"/>
        </a:p>
      </dgm:t>
    </dgm:pt>
    <dgm:pt modelId="{A57DCB18-7BD0-4D63-818A-29C9EA29EF09}" type="sibTrans" cxnId="{15C0BD23-945D-4E7F-9AC9-A69CB6197A65}">
      <dgm:prSet/>
      <dgm:spPr/>
      <dgm:t>
        <a:bodyPr/>
        <a:lstStyle/>
        <a:p>
          <a:pPr rtl="1"/>
          <a:endParaRPr lang="ar-IQ"/>
        </a:p>
      </dgm:t>
    </dgm:pt>
    <dgm:pt modelId="{D307BA90-43B4-4569-A839-A1BCF1BE811D}">
      <dgm:prSet phldrT="[نص]"/>
      <dgm:spPr>
        <a:gradFill rotWithShape="0">
          <a:gsLst>
            <a:gs pos="0">
              <a:srgbClr val="03D4A8"/>
            </a:gs>
            <a:gs pos="25000">
              <a:srgbClr val="21D6E0"/>
            </a:gs>
            <a:gs pos="75000">
              <a:srgbClr val="0087E6"/>
            </a:gs>
            <a:gs pos="100000">
              <a:srgbClr val="005CBF"/>
            </a:gs>
          </a:gsLst>
          <a:lin ang="5400000" scaled="0"/>
        </a:gradFill>
      </dgm:spPr>
      <dgm:t>
        <a:bodyPr/>
        <a:lstStyle/>
        <a:p>
          <a:pPr rtl="1"/>
          <a:r>
            <a:rPr lang="ar-IQ" dirty="0" smtClean="0">
              <a:solidFill>
                <a:schemeClr val="tx1"/>
              </a:solidFill>
            </a:rPr>
            <a:t>الحمل المتوسط</a:t>
          </a:r>
          <a:endParaRPr lang="ar-IQ" dirty="0">
            <a:solidFill>
              <a:schemeClr val="tx1"/>
            </a:solidFill>
          </a:endParaRPr>
        </a:p>
      </dgm:t>
    </dgm:pt>
    <dgm:pt modelId="{1D75CD4F-C611-4CA2-96E6-CCB24C56CBD9}" type="parTrans" cxnId="{072ECF5B-8E0F-41AB-AAA6-C8E60A4F9879}">
      <dgm:prSet/>
      <dgm:spPr/>
      <dgm:t>
        <a:bodyPr/>
        <a:lstStyle/>
        <a:p>
          <a:pPr rtl="1"/>
          <a:endParaRPr lang="ar-IQ"/>
        </a:p>
      </dgm:t>
    </dgm:pt>
    <dgm:pt modelId="{8DB6A138-64F7-4066-9FA2-48E711D9850E}" type="sibTrans" cxnId="{072ECF5B-8E0F-41AB-AAA6-C8E60A4F9879}">
      <dgm:prSet/>
      <dgm:spPr/>
      <dgm:t>
        <a:bodyPr/>
        <a:lstStyle/>
        <a:p>
          <a:pPr rtl="1"/>
          <a:endParaRPr lang="ar-IQ"/>
        </a:p>
      </dgm:t>
    </dgm:pt>
    <dgm:pt modelId="{55FD66BA-48D1-4844-ABAB-2FC48FE80B02}">
      <dgm:prSet phldrT="[نص]"/>
      <dgm:spPr>
        <a:gradFill flip="none" rotWithShape="1">
          <a:gsLst>
            <a:gs pos="0">
              <a:srgbClr val="000000">
                <a:alpha val="66000"/>
              </a:srgbClr>
            </a:gs>
            <a:gs pos="39999">
              <a:srgbClr val="0A128C"/>
            </a:gs>
            <a:gs pos="70000">
              <a:srgbClr val="181CC7"/>
            </a:gs>
            <a:gs pos="88000">
              <a:srgbClr val="7005D4"/>
            </a:gs>
            <a:gs pos="100000">
              <a:srgbClr val="8C3D91"/>
            </a:gs>
          </a:gsLst>
          <a:lin ang="5400000" scaled="0"/>
          <a:tileRect/>
        </a:gradFill>
      </dgm:spPr>
      <dgm:t>
        <a:bodyPr/>
        <a:lstStyle/>
        <a:p>
          <a:pPr rtl="1"/>
          <a:r>
            <a:rPr lang="ar-IQ" dirty="0" smtClean="0"/>
            <a:t>الراحة الايجابية</a:t>
          </a:r>
          <a:endParaRPr lang="ar-IQ" dirty="0"/>
        </a:p>
      </dgm:t>
    </dgm:pt>
    <dgm:pt modelId="{88EE13C5-1BEB-4C18-9416-7CF974026CE2}" type="parTrans" cxnId="{7D757BFB-D256-4471-A627-0A405AAFC894}">
      <dgm:prSet/>
      <dgm:spPr/>
      <dgm:t>
        <a:bodyPr/>
        <a:lstStyle/>
        <a:p>
          <a:pPr rtl="1"/>
          <a:endParaRPr lang="ar-IQ"/>
        </a:p>
      </dgm:t>
    </dgm:pt>
    <dgm:pt modelId="{F0905812-9CEF-4D68-91BC-2143B80872F3}" type="sibTrans" cxnId="{7D757BFB-D256-4471-A627-0A405AAFC894}">
      <dgm:prSet/>
      <dgm:spPr/>
      <dgm:t>
        <a:bodyPr/>
        <a:lstStyle/>
        <a:p>
          <a:pPr rtl="1"/>
          <a:endParaRPr lang="ar-IQ"/>
        </a:p>
      </dgm:t>
    </dgm:pt>
    <dgm:pt modelId="{83363588-1E3D-450B-91D0-1EE940385FAB}">
      <dgm:prSet phldrT="[نص]"/>
      <dgm:spPr>
        <a:gradFill rotWithShape="0">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dgm:spPr>
      <dgm:t>
        <a:bodyPr/>
        <a:lstStyle/>
        <a:p>
          <a:pPr rtl="1"/>
          <a:r>
            <a:rPr lang="ar-IQ" dirty="0" smtClean="0">
              <a:solidFill>
                <a:schemeClr val="tx1"/>
              </a:solidFill>
            </a:rPr>
            <a:t>الحمل الأقل من الأقصى</a:t>
          </a:r>
          <a:endParaRPr lang="ar-IQ" dirty="0">
            <a:solidFill>
              <a:schemeClr val="tx1"/>
            </a:solidFill>
          </a:endParaRPr>
        </a:p>
      </dgm:t>
    </dgm:pt>
    <dgm:pt modelId="{2AA85A02-011D-422D-AF5A-429C6901790B}" type="parTrans" cxnId="{1EAD9D90-0412-4562-A74F-FB68ABAF1861}">
      <dgm:prSet/>
      <dgm:spPr/>
      <dgm:t>
        <a:bodyPr/>
        <a:lstStyle/>
        <a:p>
          <a:pPr rtl="1"/>
          <a:endParaRPr lang="ar-IQ"/>
        </a:p>
      </dgm:t>
    </dgm:pt>
    <dgm:pt modelId="{CC56D36F-9B6A-406F-8C51-C700C5E617D5}" type="sibTrans" cxnId="{1EAD9D90-0412-4562-A74F-FB68ABAF1861}">
      <dgm:prSet/>
      <dgm:spPr/>
      <dgm:t>
        <a:bodyPr/>
        <a:lstStyle/>
        <a:p>
          <a:pPr rtl="1"/>
          <a:endParaRPr lang="ar-IQ"/>
        </a:p>
      </dgm:t>
    </dgm:pt>
    <dgm:pt modelId="{262F6C7B-BBBF-412C-882D-3646CF1F7405}">
      <dgm:prSet phldrT="[نص]"/>
      <dgm:spPr>
        <a:gradFill flip="none" rotWithShape="1">
          <a:gsLst>
            <a:gs pos="0">
              <a:srgbClr val="000000">
                <a:alpha val="51000"/>
              </a:srgbClr>
            </a:gs>
            <a:gs pos="39999">
              <a:srgbClr val="0A128C"/>
            </a:gs>
            <a:gs pos="70000">
              <a:srgbClr val="181CC7"/>
            </a:gs>
            <a:gs pos="88000">
              <a:srgbClr val="7005D4"/>
            </a:gs>
            <a:gs pos="100000">
              <a:srgbClr val="8C3D91"/>
            </a:gs>
          </a:gsLst>
          <a:path path="circle">
            <a:fillToRect l="100000" t="100000"/>
          </a:path>
          <a:tileRect r="-100000" b="-100000"/>
        </a:gradFill>
      </dgm:spPr>
      <dgm:t>
        <a:bodyPr/>
        <a:lstStyle/>
        <a:p>
          <a:pPr rtl="1"/>
          <a:r>
            <a:rPr lang="ar-IQ" dirty="0" smtClean="0"/>
            <a:t>الحمل الخفيف الأقل من المتوسط</a:t>
          </a:r>
          <a:endParaRPr lang="ar-IQ" dirty="0"/>
        </a:p>
      </dgm:t>
    </dgm:pt>
    <dgm:pt modelId="{595AB727-7B87-4A76-8F91-3BF8B0785AAD}" type="parTrans" cxnId="{BD7ABFD8-83D7-4D20-84AB-7D03B5E5B15A}">
      <dgm:prSet/>
      <dgm:spPr/>
      <dgm:t>
        <a:bodyPr/>
        <a:lstStyle/>
        <a:p>
          <a:pPr rtl="1"/>
          <a:endParaRPr lang="ar-IQ"/>
        </a:p>
      </dgm:t>
    </dgm:pt>
    <dgm:pt modelId="{3FC9D0AA-B0C1-4BA9-9431-CE8F31A2E5EB}" type="sibTrans" cxnId="{BD7ABFD8-83D7-4D20-84AB-7D03B5E5B15A}">
      <dgm:prSet/>
      <dgm:spPr/>
      <dgm:t>
        <a:bodyPr/>
        <a:lstStyle/>
        <a:p>
          <a:pPr rtl="1"/>
          <a:endParaRPr lang="ar-IQ"/>
        </a:p>
      </dgm:t>
    </dgm:pt>
    <dgm:pt modelId="{79423122-E998-4DEA-BFD6-E7E24F6949EC}" type="pres">
      <dgm:prSet presAssocID="{2FE8B697-1CFE-43FB-84CF-6929CDF9AA19}" presName="mainComposite" presStyleCnt="0">
        <dgm:presLayoutVars>
          <dgm:chPref val="1"/>
          <dgm:dir/>
          <dgm:animOne val="branch"/>
          <dgm:animLvl val="lvl"/>
          <dgm:resizeHandles val="exact"/>
        </dgm:presLayoutVars>
      </dgm:prSet>
      <dgm:spPr/>
      <dgm:t>
        <a:bodyPr/>
        <a:lstStyle/>
        <a:p>
          <a:pPr rtl="1"/>
          <a:endParaRPr lang="ar-IQ"/>
        </a:p>
      </dgm:t>
    </dgm:pt>
    <dgm:pt modelId="{AA8F923B-50E6-4216-ACFB-AB7B409CD218}" type="pres">
      <dgm:prSet presAssocID="{2FE8B697-1CFE-43FB-84CF-6929CDF9AA19}" presName="hierFlow" presStyleCnt="0"/>
      <dgm:spPr/>
    </dgm:pt>
    <dgm:pt modelId="{7AD3370E-9A62-4F13-8B1E-CC753AFD3DD5}" type="pres">
      <dgm:prSet presAssocID="{2FE8B697-1CFE-43FB-84CF-6929CDF9AA19}" presName="hierChild1" presStyleCnt="0">
        <dgm:presLayoutVars>
          <dgm:chPref val="1"/>
          <dgm:animOne val="branch"/>
          <dgm:animLvl val="lvl"/>
        </dgm:presLayoutVars>
      </dgm:prSet>
      <dgm:spPr/>
    </dgm:pt>
    <dgm:pt modelId="{F0C97C86-C43E-4FC2-88CE-7C6D831E7D87}" type="pres">
      <dgm:prSet presAssocID="{F7D17558-D294-4627-B74A-5635FCC1F897}" presName="Name14" presStyleCnt="0"/>
      <dgm:spPr/>
    </dgm:pt>
    <dgm:pt modelId="{48B62905-C75E-46A8-B47D-F840D8F8C694}" type="pres">
      <dgm:prSet presAssocID="{F7D17558-D294-4627-B74A-5635FCC1F897}" presName="level1Shape" presStyleLbl="node0" presStyleIdx="0" presStyleCnt="1" custScaleX="203823">
        <dgm:presLayoutVars>
          <dgm:chPref val="3"/>
        </dgm:presLayoutVars>
      </dgm:prSet>
      <dgm:spPr/>
      <dgm:t>
        <a:bodyPr/>
        <a:lstStyle/>
        <a:p>
          <a:pPr rtl="1"/>
          <a:endParaRPr lang="ar-IQ"/>
        </a:p>
      </dgm:t>
    </dgm:pt>
    <dgm:pt modelId="{0EDE125E-8535-4302-BEE5-2916A56F0BDA}" type="pres">
      <dgm:prSet presAssocID="{F7D17558-D294-4627-B74A-5635FCC1F897}" presName="hierChild2" presStyleCnt="0"/>
      <dgm:spPr/>
    </dgm:pt>
    <dgm:pt modelId="{AA66668A-E073-4F56-B64D-F520A1FEFAA3}" type="pres">
      <dgm:prSet presAssocID="{1D75CD4F-C611-4CA2-96E6-CCB24C56CBD9}" presName="Name19" presStyleLbl="parChTrans1D2" presStyleIdx="0" presStyleCnt="2"/>
      <dgm:spPr/>
      <dgm:t>
        <a:bodyPr/>
        <a:lstStyle/>
        <a:p>
          <a:pPr rtl="1"/>
          <a:endParaRPr lang="ar-IQ"/>
        </a:p>
      </dgm:t>
    </dgm:pt>
    <dgm:pt modelId="{8E246A47-4A6B-4DFB-96CD-C858EB360DFE}" type="pres">
      <dgm:prSet presAssocID="{D307BA90-43B4-4569-A839-A1BCF1BE811D}" presName="Name21" presStyleCnt="0"/>
      <dgm:spPr/>
    </dgm:pt>
    <dgm:pt modelId="{09CBD5B4-DFCE-4159-8E3A-1D81B578B341}" type="pres">
      <dgm:prSet presAssocID="{D307BA90-43B4-4569-A839-A1BCF1BE811D}" presName="level2Shape" presStyleLbl="node2" presStyleIdx="0" presStyleCnt="2"/>
      <dgm:spPr/>
      <dgm:t>
        <a:bodyPr/>
        <a:lstStyle/>
        <a:p>
          <a:pPr rtl="1"/>
          <a:endParaRPr lang="ar-IQ"/>
        </a:p>
      </dgm:t>
    </dgm:pt>
    <dgm:pt modelId="{09981459-86C0-48F7-AA96-0636B5EC2345}" type="pres">
      <dgm:prSet presAssocID="{D307BA90-43B4-4569-A839-A1BCF1BE811D}" presName="hierChild3" presStyleCnt="0"/>
      <dgm:spPr/>
    </dgm:pt>
    <dgm:pt modelId="{0022CA38-FD22-4FF9-B273-2EB482CDC838}" type="pres">
      <dgm:prSet presAssocID="{88EE13C5-1BEB-4C18-9416-7CF974026CE2}" presName="Name19" presStyleLbl="parChTrans1D3" presStyleIdx="0" presStyleCnt="2"/>
      <dgm:spPr/>
      <dgm:t>
        <a:bodyPr/>
        <a:lstStyle/>
        <a:p>
          <a:pPr rtl="1"/>
          <a:endParaRPr lang="ar-IQ"/>
        </a:p>
      </dgm:t>
    </dgm:pt>
    <dgm:pt modelId="{3D4C6100-BF89-449A-B5F3-C0BED43374F6}" type="pres">
      <dgm:prSet presAssocID="{55FD66BA-48D1-4844-ABAB-2FC48FE80B02}" presName="Name21" presStyleCnt="0"/>
      <dgm:spPr/>
    </dgm:pt>
    <dgm:pt modelId="{726C53CE-0424-4E57-AB8D-9E8FA1CA5D63}" type="pres">
      <dgm:prSet presAssocID="{55FD66BA-48D1-4844-ABAB-2FC48FE80B02}" presName="level2Shape" presStyleLbl="node3" presStyleIdx="0" presStyleCnt="2"/>
      <dgm:spPr/>
      <dgm:t>
        <a:bodyPr/>
        <a:lstStyle/>
        <a:p>
          <a:pPr rtl="1"/>
          <a:endParaRPr lang="ar-IQ"/>
        </a:p>
      </dgm:t>
    </dgm:pt>
    <dgm:pt modelId="{D1B1E7CE-FCDC-47E3-9F9F-1A24CC629176}" type="pres">
      <dgm:prSet presAssocID="{55FD66BA-48D1-4844-ABAB-2FC48FE80B02}" presName="hierChild3" presStyleCnt="0"/>
      <dgm:spPr/>
    </dgm:pt>
    <dgm:pt modelId="{FFDAF35A-6AB3-47F5-8A9B-5124EA06F661}" type="pres">
      <dgm:prSet presAssocID="{2AA85A02-011D-422D-AF5A-429C6901790B}" presName="Name19" presStyleLbl="parChTrans1D2" presStyleIdx="1" presStyleCnt="2"/>
      <dgm:spPr/>
      <dgm:t>
        <a:bodyPr/>
        <a:lstStyle/>
        <a:p>
          <a:pPr rtl="1"/>
          <a:endParaRPr lang="ar-IQ"/>
        </a:p>
      </dgm:t>
    </dgm:pt>
    <dgm:pt modelId="{70300E3A-BC42-4F7E-B9DB-1167AF93490B}" type="pres">
      <dgm:prSet presAssocID="{83363588-1E3D-450B-91D0-1EE940385FAB}" presName="Name21" presStyleCnt="0"/>
      <dgm:spPr/>
    </dgm:pt>
    <dgm:pt modelId="{2F2216FA-2FF5-4DFE-825A-93EE4BBF85C4}" type="pres">
      <dgm:prSet presAssocID="{83363588-1E3D-450B-91D0-1EE940385FAB}" presName="level2Shape" presStyleLbl="node2" presStyleIdx="1" presStyleCnt="2"/>
      <dgm:spPr/>
      <dgm:t>
        <a:bodyPr/>
        <a:lstStyle/>
        <a:p>
          <a:pPr rtl="1"/>
          <a:endParaRPr lang="ar-IQ"/>
        </a:p>
      </dgm:t>
    </dgm:pt>
    <dgm:pt modelId="{A71424E0-C034-4D62-A908-E4F59A4429A3}" type="pres">
      <dgm:prSet presAssocID="{83363588-1E3D-450B-91D0-1EE940385FAB}" presName="hierChild3" presStyleCnt="0"/>
      <dgm:spPr/>
    </dgm:pt>
    <dgm:pt modelId="{F7DEC587-117D-4E96-B369-27C461EAB1DB}" type="pres">
      <dgm:prSet presAssocID="{595AB727-7B87-4A76-8F91-3BF8B0785AAD}" presName="Name19" presStyleLbl="parChTrans1D3" presStyleIdx="1" presStyleCnt="2"/>
      <dgm:spPr/>
      <dgm:t>
        <a:bodyPr/>
        <a:lstStyle/>
        <a:p>
          <a:pPr rtl="1"/>
          <a:endParaRPr lang="ar-IQ"/>
        </a:p>
      </dgm:t>
    </dgm:pt>
    <dgm:pt modelId="{6144F1FA-5FB3-4D9E-B65C-106D99864D01}" type="pres">
      <dgm:prSet presAssocID="{262F6C7B-BBBF-412C-882D-3646CF1F7405}" presName="Name21" presStyleCnt="0"/>
      <dgm:spPr/>
    </dgm:pt>
    <dgm:pt modelId="{AAABD1AD-E797-4A83-B7DA-35D979A1386E}" type="pres">
      <dgm:prSet presAssocID="{262F6C7B-BBBF-412C-882D-3646CF1F7405}" presName="level2Shape" presStyleLbl="node3" presStyleIdx="1" presStyleCnt="2"/>
      <dgm:spPr/>
      <dgm:t>
        <a:bodyPr/>
        <a:lstStyle/>
        <a:p>
          <a:pPr rtl="1"/>
          <a:endParaRPr lang="ar-IQ"/>
        </a:p>
      </dgm:t>
    </dgm:pt>
    <dgm:pt modelId="{23C9396F-FB0E-46B4-96BB-50D60C519EDE}" type="pres">
      <dgm:prSet presAssocID="{262F6C7B-BBBF-412C-882D-3646CF1F7405}" presName="hierChild3" presStyleCnt="0"/>
      <dgm:spPr/>
    </dgm:pt>
    <dgm:pt modelId="{460F5318-63BF-4766-AF04-89A088754AF6}" type="pres">
      <dgm:prSet presAssocID="{2FE8B697-1CFE-43FB-84CF-6929CDF9AA19}" presName="bgShapesFlow" presStyleCnt="0"/>
      <dgm:spPr/>
    </dgm:pt>
  </dgm:ptLst>
  <dgm:cxnLst>
    <dgm:cxn modelId="{D087AE0C-2171-4C46-93F5-E3FF0E5BD9F8}" type="presOf" srcId="{262F6C7B-BBBF-412C-882D-3646CF1F7405}" destId="{AAABD1AD-E797-4A83-B7DA-35D979A1386E}" srcOrd="0" destOrd="0" presId="urn:microsoft.com/office/officeart/2005/8/layout/hierarchy6"/>
    <dgm:cxn modelId="{2F7972A2-244C-4AC4-9D83-93F0E90B71C6}" type="presOf" srcId="{F7D17558-D294-4627-B74A-5635FCC1F897}" destId="{48B62905-C75E-46A8-B47D-F840D8F8C694}" srcOrd="0" destOrd="0" presId="urn:microsoft.com/office/officeart/2005/8/layout/hierarchy6"/>
    <dgm:cxn modelId="{7D757BFB-D256-4471-A627-0A405AAFC894}" srcId="{D307BA90-43B4-4569-A839-A1BCF1BE811D}" destId="{55FD66BA-48D1-4844-ABAB-2FC48FE80B02}" srcOrd="0" destOrd="0" parTransId="{88EE13C5-1BEB-4C18-9416-7CF974026CE2}" sibTransId="{F0905812-9CEF-4D68-91BC-2143B80872F3}"/>
    <dgm:cxn modelId="{3DBC5215-D6B6-4DB9-A933-6556599DE3E9}" type="presOf" srcId="{D307BA90-43B4-4569-A839-A1BCF1BE811D}" destId="{09CBD5B4-DFCE-4159-8E3A-1D81B578B341}" srcOrd="0" destOrd="0" presId="urn:microsoft.com/office/officeart/2005/8/layout/hierarchy6"/>
    <dgm:cxn modelId="{AFCD04D4-88A0-476C-B336-26D501C5CBF7}" type="presOf" srcId="{595AB727-7B87-4A76-8F91-3BF8B0785AAD}" destId="{F7DEC587-117D-4E96-B369-27C461EAB1DB}" srcOrd="0" destOrd="0" presId="urn:microsoft.com/office/officeart/2005/8/layout/hierarchy6"/>
    <dgm:cxn modelId="{B8AF260F-E6ED-47F3-B92A-F1EABA7900A7}" type="presOf" srcId="{88EE13C5-1BEB-4C18-9416-7CF974026CE2}" destId="{0022CA38-FD22-4FF9-B273-2EB482CDC838}" srcOrd="0" destOrd="0" presId="urn:microsoft.com/office/officeart/2005/8/layout/hierarchy6"/>
    <dgm:cxn modelId="{15C0BD23-945D-4E7F-9AC9-A69CB6197A65}" srcId="{2FE8B697-1CFE-43FB-84CF-6929CDF9AA19}" destId="{F7D17558-D294-4627-B74A-5635FCC1F897}" srcOrd="0" destOrd="0" parTransId="{A23F2D24-072F-4081-8D04-B7D0E44BFD75}" sibTransId="{A57DCB18-7BD0-4D63-818A-29C9EA29EF09}"/>
    <dgm:cxn modelId="{D72E5B30-B6E0-4C25-8FB5-F85C313B8BF1}" type="presOf" srcId="{2FE8B697-1CFE-43FB-84CF-6929CDF9AA19}" destId="{79423122-E998-4DEA-BFD6-E7E24F6949EC}" srcOrd="0" destOrd="0" presId="urn:microsoft.com/office/officeart/2005/8/layout/hierarchy6"/>
    <dgm:cxn modelId="{0F00FF4E-F821-4434-AF86-A8204C4CFCCC}" type="presOf" srcId="{1D75CD4F-C611-4CA2-96E6-CCB24C56CBD9}" destId="{AA66668A-E073-4F56-B64D-F520A1FEFAA3}" srcOrd="0" destOrd="0" presId="urn:microsoft.com/office/officeart/2005/8/layout/hierarchy6"/>
    <dgm:cxn modelId="{5AEF03D9-7E64-40AD-AE84-E1B827097778}" type="presOf" srcId="{2AA85A02-011D-422D-AF5A-429C6901790B}" destId="{FFDAF35A-6AB3-47F5-8A9B-5124EA06F661}" srcOrd="0" destOrd="0" presId="urn:microsoft.com/office/officeart/2005/8/layout/hierarchy6"/>
    <dgm:cxn modelId="{BD7ABFD8-83D7-4D20-84AB-7D03B5E5B15A}" srcId="{83363588-1E3D-450B-91D0-1EE940385FAB}" destId="{262F6C7B-BBBF-412C-882D-3646CF1F7405}" srcOrd="0" destOrd="0" parTransId="{595AB727-7B87-4A76-8F91-3BF8B0785AAD}" sibTransId="{3FC9D0AA-B0C1-4BA9-9431-CE8F31A2E5EB}"/>
    <dgm:cxn modelId="{4FF1A53F-4E75-4F49-8445-64EBF4070670}" type="presOf" srcId="{55FD66BA-48D1-4844-ABAB-2FC48FE80B02}" destId="{726C53CE-0424-4E57-AB8D-9E8FA1CA5D63}" srcOrd="0" destOrd="0" presId="urn:microsoft.com/office/officeart/2005/8/layout/hierarchy6"/>
    <dgm:cxn modelId="{1EAD9D90-0412-4562-A74F-FB68ABAF1861}" srcId="{F7D17558-D294-4627-B74A-5635FCC1F897}" destId="{83363588-1E3D-450B-91D0-1EE940385FAB}" srcOrd="1" destOrd="0" parTransId="{2AA85A02-011D-422D-AF5A-429C6901790B}" sibTransId="{CC56D36F-9B6A-406F-8C51-C700C5E617D5}"/>
    <dgm:cxn modelId="{59FEFD57-045D-4BF3-A946-8A0F09CCC65E}" type="presOf" srcId="{83363588-1E3D-450B-91D0-1EE940385FAB}" destId="{2F2216FA-2FF5-4DFE-825A-93EE4BBF85C4}" srcOrd="0" destOrd="0" presId="urn:microsoft.com/office/officeart/2005/8/layout/hierarchy6"/>
    <dgm:cxn modelId="{072ECF5B-8E0F-41AB-AAA6-C8E60A4F9879}" srcId="{F7D17558-D294-4627-B74A-5635FCC1F897}" destId="{D307BA90-43B4-4569-A839-A1BCF1BE811D}" srcOrd="0" destOrd="0" parTransId="{1D75CD4F-C611-4CA2-96E6-CCB24C56CBD9}" sibTransId="{8DB6A138-64F7-4066-9FA2-48E711D9850E}"/>
    <dgm:cxn modelId="{FDB1351A-9D90-4365-8D24-5915560FAE60}" type="presParOf" srcId="{79423122-E998-4DEA-BFD6-E7E24F6949EC}" destId="{AA8F923B-50E6-4216-ACFB-AB7B409CD218}" srcOrd="0" destOrd="0" presId="urn:microsoft.com/office/officeart/2005/8/layout/hierarchy6"/>
    <dgm:cxn modelId="{26CC607D-1F04-41D0-A6CE-09841CB74ABF}" type="presParOf" srcId="{AA8F923B-50E6-4216-ACFB-AB7B409CD218}" destId="{7AD3370E-9A62-4F13-8B1E-CC753AFD3DD5}" srcOrd="0" destOrd="0" presId="urn:microsoft.com/office/officeart/2005/8/layout/hierarchy6"/>
    <dgm:cxn modelId="{E5387346-B00E-44B7-8162-48E575E8B416}" type="presParOf" srcId="{7AD3370E-9A62-4F13-8B1E-CC753AFD3DD5}" destId="{F0C97C86-C43E-4FC2-88CE-7C6D831E7D87}" srcOrd="0" destOrd="0" presId="urn:microsoft.com/office/officeart/2005/8/layout/hierarchy6"/>
    <dgm:cxn modelId="{9E9E71BE-2002-4314-B7E0-C716A595C638}" type="presParOf" srcId="{F0C97C86-C43E-4FC2-88CE-7C6D831E7D87}" destId="{48B62905-C75E-46A8-B47D-F840D8F8C694}" srcOrd="0" destOrd="0" presId="urn:microsoft.com/office/officeart/2005/8/layout/hierarchy6"/>
    <dgm:cxn modelId="{734E2322-9D4D-4472-A8F3-54E8149D17D1}" type="presParOf" srcId="{F0C97C86-C43E-4FC2-88CE-7C6D831E7D87}" destId="{0EDE125E-8535-4302-BEE5-2916A56F0BDA}" srcOrd="1" destOrd="0" presId="urn:microsoft.com/office/officeart/2005/8/layout/hierarchy6"/>
    <dgm:cxn modelId="{95058FE3-09E7-4443-9345-D64DABC777D9}" type="presParOf" srcId="{0EDE125E-8535-4302-BEE5-2916A56F0BDA}" destId="{AA66668A-E073-4F56-B64D-F520A1FEFAA3}" srcOrd="0" destOrd="0" presId="urn:microsoft.com/office/officeart/2005/8/layout/hierarchy6"/>
    <dgm:cxn modelId="{596C052F-96DB-4BBA-A69D-4FB166E762A1}" type="presParOf" srcId="{0EDE125E-8535-4302-BEE5-2916A56F0BDA}" destId="{8E246A47-4A6B-4DFB-96CD-C858EB360DFE}" srcOrd="1" destOrd="0" presId="urn:microsoft.com/office/officeart/2005/8/layout/hierarchy6"/>
    <dgm:cxn modelId="{03EAE54A-E800-467E-A8B2-FD810A5EF5B5}" type="presParOf" srcId="{8E246A47-4A6B-4DFB-96CD-C858EB360DFE}" destId="{09CBD5B4-DFCE-4159-8E3A-1D81B578B341}" srcOrd="0" destOrd="0" presId="urn:microsoft.com/office/officeart/2005/8/layout/hierarchy6"/>
    <dgm:cxn modelId="{6A864420-6DB8-4772-9A11-B15BACC7379D}" type="presParOf" srcId="{8E246A47-4A6B-4DFB-96CD-C858EB360DFE}" destId="{09981459-86C0-48F7-AA96-0636B5EC2345}" srcOrd="1" destOrd="0" presId="urn:microsoft.com/office/officeart/2005/8/layout/hierarchy6"/>
    <dgm:cxn modelId="{343B713A-C5CA-455B-BC65-4BC31BFCBEE9}" type="presParOf" srcId="{09981459-86C0-48F7-AA96-0636B5EC2345}" destId="{0022CA38-FD22-4FF9-B273-2EB482CDC838}" srcOrd="0" destOrd="0" presId="urn:microsoft.com/office/officeart/2005/8/layout/hierarchy6"/>
    <dgm:cxn modelId="{020A930C-89FF-42FB-A39D-37504FC1048A}" type="presParOf" srcId="{09981459-86C0-48F7-AA96-0636B5EC2345}" destId="{3D4C6100-BF89-449A-B5F3-C0BED43374F6}" srcOrd="1" destOrd="0" presId="urn:microsoft.com/office/officeart/2005/8/layout/hierarchy6"/>
    <dgm:cxn modelId="{C157ADA3-41F6-4069-BA07-12CE9CDEFFC3}" type="presParOf" srcId="{3D4C6100-BF89-449A-B5F3-C0BED43374F6}" destId="{726C53CE-0424-4E57-AB8D-9E8FA1CA5D63}" srcOrd="0" destOrd="0" presId="urn:microsoft.com/office/officeart/2005/8/layout/hierarchy6"/>
    <dgm:cxn modelId="{1694CFB2-F864-49E2-B67B-DA778DAB0093}" type="presParOf" srcId="{3D4C6100-BF89-449A-B5F3-C0BED43374F6}" destId="{D1B1E7CE-FCDC-47E3-9F9F-1A24CC629176}" srcOrd="1" destOrd="0" presId="urn:microsoft.com/office/officeart/2005/8/layout/hierarchy6"/>
    <dgm:cxn modelId="{FEDD4762-1A43-4AE9-873B-C6C4C672F3E9}" type="presParOf" srcId="{0EDE125E-8535-4302-BEE5-2916A56F0BDA}" destId="{FFDAF35A-6AB3-47F5-8A9B-5124EA06F661}" srcOrd="2" destOrd="0" presId="urn:microsoft.com/office/officeart/2005/8/layout/hierarchy6"/>
    <dgm:cxn modelId="{A0574270-F21E-44D6-865A-C0B16B3F63DF}" type="presParOf" srcId="{0EDE125E-8535-4302-BEE5-2916A56F0BDA}" destId="{70300E3A-BC42-4F7E-B9DB-1167AF93490B}" srcOrd="3" destOrd="0" presId="urn:microsoft.com/office/officeart/2005/8/layout/hierarchy6"/>
    <dgm:cxn modelId="{9A3CB864-6847-4524-B496-03DAC6E66778}" type="presParOf" srcId="{70300E3A-BC42-4F7E-B9DB-1167AF93490B}" destId="{2F2216FA-2FF5-4DFE-825A-93EE4BBF85C4}" srcOrd="0" destOrd="0" presId="urn:microsoft.com/office/officeart/2005/8/layout/hierarchy6"/>
    <dgm:cxn modelId="{DB0C8FB2-B74A-429E-AD07-4DD38A02683D}" type="presParOf" srcId="{70300E3A-BC42-4F7E-B9DB-1167AF93490B}" destId="{A71424E0-C034-4D62-A908-E4F59A4429A3}" srcOrd="1" destOrd="0" presId="urn:microsoft.com/office/officeart/2005/8/layout/hierarchy6"/>
    <dgm:cxn modelId="{F0E698E5-23EC-4AD2-8C2C-9B0CD4D191C0}" type="presParOf" srcId="{A71424E0-C034-4D62-A908-E4F59A4429A3}" destId="{F7DEC587-117D-4E96-B369-27C461EAB1DB}" srcOrd="0" destOrd="0" presId="urn:microsoft.com/office/officeart/2005/8/layout/hierarchy6"/>
    <dgm:cxn modelId="{EBEF2199-B20D-4F05-B34F-1217E7A3490F}" type="presParOf" srcId="{A71424E0-C034-4D62-A908-E4F59A4429A3}" destId="{6144F1FA-5FB3-4D9E-B65C-106D99864D01}" srcOrd="1" destOrd="0" presId="urn:microsoft.com/office/officeart/2005/8/layout/hierarchy6"/>
    <dgm:cxn modelId="{C233438F-A3DB-4962-A392-26153A52FB09}" type="presParOf" srcId="{6144F1FA-5FB3-4D9E-B65C-106D99864D01}" destId="{AAABD1AD-E797-4A83-B7DA-35D979A1386E}" srcOrd="0" destOrd="0" presId="urn:microsoft.com/office/officeart/2005/8/layout/hierarchy6"/>
    <dgm:cxn modelId="{CEE4CD99-72D9-48E0-9824-65E30686F340}" type="presParOf" srcId="{6144F1FA-5FB3-4D9E-B65C-106D99864D01}" destId="{23C9396F-FB0E-46B4-96BB-50D60C519EDE}" srcOrd="1" destOrd="0" presId="urn:microsoft.com/office/officeart/2005/8/layout/hierarchy6"/>
    <dgm:cxn modelId="{4696EBFA-4952-486E-8602-CCF5EC3F05BE}" type="presParOf" srcId="{79423122-E998-4DEA-BFD6-E7E24F6949EC}" destId="{460F5318-63BF-4766-AF04-89A088754AF6}"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79D9C5C-14B0-484E-8A3F-B464014C4C95}" type="doc">
      <dgm:prSet loTypeId="urn:microsoft.com/office/officeart/2005/8/layout/hierarchy1" loCatId="hierarchy" qsTypeId="urn:microsoft.com/office/officeart/2005/8/quickstyle/3d1" qsCatId="3D" csTypeId="urn:microsoft.com/office/officeart/2005/8/colors/colorful1#1" csCatId="colorful" phldr="1"/>
      <dgm:spPr/>
      <dgm:t>
        <a:bodyPr/>
        <a:lstStyle/>
        <a:p>
          <a:pPr rtl="1"/>
          <a:endParaRPr lang="ar-IQ"/>
        </a:p>
      </dgm:t>
    </dgm:pt>
    <dgm:pt modelId="{B2A71B08-1093-4295-9FC6-D72A37956100}">
      <dgm:prSet phldrT="[نص]" custT="1"/>
      <dgm:spPr/>
      <dgm:t>
        <a:bodyPr/>
        <a:lstStyle/>
        <a:p>
          <a:pPr rtl="1"/>
          <a:r>
            <a:rPr lang="ar-IQ" sz="1800" b="1" dirty="0" smtClean="0"/>
            <a:t>ضبط وتحكم من خلال</a:t>
          </a:r>
          <a:endParaRPr lang="ar-IQ" sz="1800" b="1" dirty="0"/>
        </a:p>
      </dgm:t>
    </dgm:pt>
    <dgm:pt modelId="{23734B1C-69DD-4E6C-8FCD-53B481E1FDE0}" type="parTrans" cxnId="{C88EE735-145D-4796-9B9F-E4393E14EDB6}">
      <dgm:prSet/>
      <dgm:spPr/>
      <dgm:t>
        <a:bodyPr/>
        <a:lstStyle/>
        <a:p>
          <a:pPr rtl="1"/>
          <a:endParaRPr lang="ar-IQ"/>
        </a:p>
      </dgm:t>
    </dgm:pt>
    <dgm:pt modelId="{F0A51E19-411D-42B2-B311-8AD8F82C9F58}" type="sibTrans" cxnId="{C88EE735-145D-4796-9B9F-E4393E14EDB6}">
      <dgm:prSet/>
      <dgm:spPr/>
      <dgm:t>
        <a:bodyPr/>
        <a:lstStyle/>
        <a:p>
          <a:pPr rtl="1"/>
          <a:endParaRPr lang="ar-IQ"/>
        </a:p>
      </dgm:t>
    </dgm:pt>
    <dgm:pt modelId="{5D1378BD-9CC0-4944-AAA5-B2E70A02165A}">
      <dgm:prSet phldrT="[نص]" custT="1"/>
      <dgm:spPr/>
      <dgm:t>
        <a:bodyPr/>
        <a:lstStyle/>
        <a:p>
          <a:pPr rtl="1"/>
          <a:r>
            <a:rPr lang="ar-IQ" sz="1600" b="1" dirty="0" smtClean="0"/>
            <a:t>الراحة بين مجموعات حمل التدريب</a:t>
          </a:r>
          <a:endParaRPr lang="ar-IQ" sz="1600" b="1" dirty="0"/>
        </a:p>
      </dgm:t>
    </dgm:pt>
    <dgm:pt modelId="{078730C1-B481-45FF-BE06-BCE1E4408405}" type="parTrans" cxnId="{150627D9-D52E-40A9-8430-003978FBFB6A}">
      <dgm:prSet/>
      <dgm:spPr/>
      <dgm:t>
        <a:bodyPr/>
        <a:lstStyle/>
        <a:p>
          <a:pPr rtl="1"/>
          <a:endParaRPr lang="ar-IQ"/>
        </a:p>
      </dgm:t>
    </dgm:pt>
    <dgm:pt modelId="{01CC627A-2C5F-4601-9237-67B2C7A1CB80}" type="sibTrans" cxnId="{150627D9-D52E-40A9-8430-003978FBFB6A}">
      <dgm:prSet/>
      <dgm:spPr/>
      <dgm:t>
        <a:bodyPr/>
        <a:lstStyle/>
        <a:p>
          <a:pPr rtl="1"/>
          <a:endParaRPr lang="ar-IQ"/>
        </a:p>
      </dgm:t>
    </dgm:pt>
    <dgm:pt modelId="{6ABECB2E-8A09-4411-A8E5-7B8CCF352B3D}">
      <dgm:prSet phldrT="[نص]" custT="1"/>
      <dgm:spPr/>
      <dgm:t>
        <a:bodyPr/>
        <a:lstStyle/>
        <a:p>
          <a:pPr rtl="1"/>
          <a:r>
            <a:rPr lang="ar-IQ" sz="1400" b="1" dirty="0" smtClean="0"/>
            <a:t>التغيير في زمن الراحة بين مجموعات الأداء سواء أكان متساويا أم غير متساوي</a:t>
          </a:r>
          <a:endParaRPr lang="ar-IQ" sz="1400" b="1" dirty="0"/>
        </a:p>
      </dgm:t>
    </dgm:pt>
    <dgm:pt modelId="{99A16CCB-298A-46D8-A537-B21EFAB60D37}" type="parTrans" cxnId="{6905B071-CB2D-4F12-98D5-3DD73383E650}">
      <dgm:prSet/>
      <dgm:spPr/>
      <dgm:t>
        <a:bodyPr/>
        <a:lstStyle/>
        <a:p>
          <a:pPr rtl="1"/>
          <a:endParaRPr lang="ar-IQ"/>
        </a:p>
      </dgm:t>
    </dgm:pt>
    <dgm:pt modelId="{4AE05BDE-4B6C-42F7-8670-A931E20BC0E0}" type="sibTrans" cxnId="{6905B071-CB2D-4F12-98D5-3DD73383E650}">
      <dgm:prSet/>
      <dgm:spPr/>
      <dgm:t>
        <a:bodyPr/>
        <a:lstStyle/>
        <a:p>
          <a:pPr rtl="1"/>
          <a:endParaRPr lang="ar-IQ"/>
        </a:p>
      </dgm:t>
    </dgm:pt>
    <dgm:pt modelId="{75176D3A-6FC6-4F3A-AB92-F77C8F275166}">
      <dgm:prSet phldrT="[نص]" custT="1"/>
      <dgm:spPr/>
      <dgm:t>
        <a:bodyPr/>
        <a:lstStyle/>
        <a:p>
          <a:pPr rtl="1"/>
          <a:r>
            <a:rPr lang="ar-IQ" sz="1800" b="1" dirty="0" smtClean="0"/>
            <a:t>حجم الحمل</a:t>
          </a:r>
          <a:endParaRPr lang="ar-IQ" sz="1800" b="1" dirty="0"/>
        </a:p>
      </dgm:t>
    </dgm:pt>
    <dgm:pt modelId="{255B668A-ABA0-476F-A735-35BBC3E897C6}" type="parTrans" cxnId="{CE25D913-7DA3-41F5-A10C-5AA1A6AEF7E2}">
      <dgm:prSet/>
      <dgm:spPr/>
      <dgm:t>
        <a:bodyPr/>
        <a:lstStyle/>
        <a:p>
          <a:pPr rtl="1"/>
          <a:endParaRPr lang="ar-IQ"/>
        </a:p>
      </dgm:t>
    </dgm:pt>
    <dgm:pt modelId="{AAA5FEE7-F5E0-49DC-BCC4-F90E33070146}" type="sibTrans" cxnId="{CE25D913-7DA3-41F5-A10C-5AA1A6AEF7E2}">
      <dgm:prSet/>
      <dgm:spPr/>
      <dgm:t>
        <a:bodyPr/>
        <a:lstStyle/>
        <a:p>
          <a:pPr rtl="1"/>
          <a:endParaRPr lang="ar-IQ"/>
        </a:p>
      </dgm:t>
    </dgm:pt>
    <dgm:pt modelId="{427671F4-E1EB-45AD-86F5-BBAFB9EF7F6D}">
      <dgm:prSet phldrT="[نص]" custT="1"/>
      <dgm:spPr/>
      <dgm:t>
        <a:bodyPr/>
        <a:lstStyle/>
        <a:p>
          <a:pPr rtl="1"/>
          <a:r>
            <a:rPr lang="ar-IQ" sz="1600" b="1" dirty="0" smtClean="0"/>
            <a:t>التغيير في عدد مجموعات الأداء</a:t>
          </a:r>
          <a:endParaRPr lang="ar-IQ" sz="1600" b="1" dirty="0"/>
        </a:p>
      </dgm:t>
    </dgm:pt>
    <dgm:pt modelId="{EC7D929B-19D7-4A4F-8E6B-505366E735F1}" type="parTrans" cxnId="{4B6BBB27-6514-4A81-BA2D-C9C6D45C47A4}">
      <dgm:prSet/>
      <dgm:spPr/>
      <dgm:t>
        <a:bodyPr/>
        <a:lstStyle/>
        <a:p>
          <a:pPr rtl="1"/>
          <a:endParaRPr lang="ar-IQ"/>
        </a:p>
      </dgm:t>
    </dgm:pt>
    <dgm:pt modelId="{7809E4DF-80B9-4296-B1EE-8579C76FAE0B}" type="sibTrans" cxnId="{4B6BBB27-6514-4A81-BA2D-C9C6D45C47A4}">
      <dgm:prSet/>
      <dgm:spPr/>
      <dgm:t>
        <a:bodyPr/>
        <a:lstStyle/>
        <a:p>
          <a:pPr rtl="1"/>
          <a:endParaRPr lang="ar-IQ"/>
        </a:p>
      </dgm:t>
    </dgm:pt>
    <dgm:pt modelId="{533698F0-2BC6-4829-80E1-BB5F40AF4E40}">
      <dgm:prSet custT="1"/>
      <dgm:spPr/>
      <dgm:t>
        <a:bodyPr/>
        <a:lstStyle/>
        <a:p>
          <a:pPr rtl="1"/>
          <a:r>
            <a:rPr lang="ar-IQ" sz="2000" b="1" dirty="0" smtClean="0"/>
            <a:t>شدة الحمل</a:t>
          </a:r>
          <a:endParaRPr lang="ar-IQ" sz="2000" b="1" dirty="0"/>
        </a:p>
      </dgm:t>
    </dgm:pt>
    <dgm:pt modelId="{D99FF7A1-C47D-4A5B-9B97-4401DB7F6B8C}" type="parTrans" cxnId="{433C7F59-B6DA-46FE-AD3A-51A9A2BD8E7A}">
      <dgm:prSet/>
      <dgm:spPr/>
      <dgm:t>
        <a:bodyPr/>
        <a:lstStyle/>
        <a:p>
          <a:pPr rtl="1"/>
          <a:endParaRPr lang="ar-IQ"/>
        </a:p>
      </dgm:t>
    </dgm:pt>
    <dgm:pt modelId="{508CB772-24AC-477F-AE5C-7E3F2BC602BD}" type="sibTrans" cxnId="{433C7F59-B6DA-46FE-AD3A-51A9A2BD8E7A}">
      <dgm:prSet/>
      <dgm:spPr/>
      <dgm:t>
        <a:bodyPr/>
        <a:lstStyle/>
        <a:p>
          <a:pPr rtl="1"/>
          <a:endParaRPr lang="ar-IQ"/>
        </a:p>
      </dgm:t>
    </dgm:pt>
    <dgm:pt modelId="{A634091D-46FD-4AE1-90F0-FE1BAB4A608D}">
      <dgm:prSet custT="1"/>
      <dgm:spPr/>
      <dgm:t>
        <a:bodyPr/>
        <a:lstStyle/>
        <a:p>
          <a:pPr rtl="1"/>
          <a:r>
            <a:rPr lang="ar-IQ" sz="1400" b="1" dirty="0" smtClean="0"/>
            <a:t>التغيير في مقدار المقاومة</a:t>
          </a:r>
        </a:p>
        <a:p>
          <a:pPr rtl="1"/>
          <a:r>
            <a:rPr lang="ar-IQ" sz="1400" b="1" dirty="0" smtClean="0"/>
            <a:t>التغيير في سرعة الأداء</a:t>
          </a:r>
        </a:p>
        <a:p>
          <a:pPr rtl="1"/>
          <a:r>
            <a:rPr lang="ar-IQ" sz="1400" b="1" dirty="0" smtClean="0"/>
            <a:t>التغيير في المسافات</a:t>
          </a:r>
          <a:endParaRPr lang="ar-IQ" sz="1400" b="1" dirty="0"/>
        </a:p>
      </dgm:t>
    </dgm:pt>
    <dgm:pt modelId="{8369BC29-24B8-4526-AB93-D11E83BC7D9D}" type="parTrans" cxnId="{0EA4D11B-215E-44FE-BEC1-E54271449BDD}">
      <dgm:prSet/>
      <dgm:spPr/>
      <dgm:t>
        <a:bodyPr/>
        <a:lstStyle/>
        <a:p>
          <a:pPr rtl="1"/>
          <a:endParaRPr lang="ar-IQ"/>
        </a:p>
      </dgm:t>
    </dgm:pt>
    <dgm:pt modelId="{EF44CB5B-C3C4-49E5-BB55-EC53CE49D997}" type="sibTrans" cxnId="{0EA4D11B-215E-44FE-BEC1-E54271449BDD}">
      <dgm:prSet/>
      <dgm:spPr/>
      <dgm:t>
        <a:bodyPr/>
        <a:lstStyle/>
        <a:p>
          <a:pPr rtl="1"/>
          <a:endParaRPr lang="ar-IQ"/>
        </a:p>
      </dgm:t>
    </dgm:pt>
    <dgm:pt modelId="{E92EB6F7-4E9D-473C-B8F1-F6AEE720A002}">
      <dgm:prSet custT="1"/>
      <dgm:spPr/>
      <dgm:t>
        <a:bodyPr/>
        <a:lstStyle/>
        <a:p>
          <a:pPr rtl="1"/>
          <a:r>
            <a:rPr lang="ar-IQ" sz="1600" b="1" dirty="0" smtClean="0"/>
            <a:t>التغير في عدد مرات الأداء الأولي</a:t>
          </a:r>
          <a:endParaRPr lang="ar-IQ" sz="1600" b="1" dirty="0"/>
        </a:p>
      </dgm:t>
    </dgm:pt>
    <dgm:pt modelId="{9DD323E2-C6D5-4470-94D5-9750B1788BF2}" type="parTrans" cxnId="{A48C7CFA-12FB-47FE-B548-2FF1D14FA9FC}">
      <dgm:prSet/>
      <dgm:spPr/>
      <dgm:t>
        <a:bodyPr/>
        <a:lstStyle/>
        <a:p>
          <a:pPr rtl="1"/>
          <a:endParaRPr lang="ar-IQ"/>
        </a:p>
      </dgm:t>
    </dgm:pt>
    <dgm:pt modelId="{31EB42FB-3B4E-42AA-AD0E-F910630B22B6}" type="sibTrans" cxnId="{A48C7CFA-12FB-47FE-B548-2FF1D14FA9FC}">
      <dgm:prSet/>
      <dgm:spPr/>
      <dgm:t>
        <a:bodyPr/>
        <a:lstStyle/>
        <a:p>
          <a:pPr rtl="1"/>
          <a:endParaRPr lang="ar-IQ"/>
        </a:p>
      </dgm:t>
    </dgm:pt>
    <dgm:pt modelId="{72F5EE9B-2D74-45E3-9EF1-C3C7A38BC3B3}" type="pres">
      <dgm:prSet presAssocID="{C79D9C5C-14B0-484E-8A3F-B464014C4C95}" presName="hierChild1" presStyleCnt="0">
        <dgm:presLayoutVars>
          <dgm:chPref val="1"/>
          <dgm:dir/>
          <dgm:animOne val="branch"/>
          <dgm:animLvl val="lvl"/>
          <dgm:resizeHandles/>
        </dgm:presLayoutVars>
      </dgm:prSet>
      <dgm:spPr/>
      <dgm:t>
        <a:bodyPr/>
        <a:lstStyle/>
        <a:p>
          <a:pPr rtl="1"/>
          <a:endParaRPr lang="ar-IQ"/>
        </a:p>
      </dgm:t>
    </dgm:pt>
    <dgm:pt modelId="{E429FAA3-EB38-462F-A96C-2AA8E0516ED4}" type="pres">
      <dgm:prSet presAssocID="{B2A71B08-1093-4295-9FC6-D72A37956100}" presName="hierRoot1" presStyleCnt="0"/>
      <dgm:spPr/>
      <dgm:t>
        <a:bodyPr/>
        <a:lstStyle/>
        <a:p>
          <a:pPr rtl="1"/>
          <a:endParaRPr lang="ar-IQ"/>
        </a:p>
      </dgm:t>
    </dgm:pt>
    <dgm:pt modelId="{2A8F4A35-58DC-4A4E-84B6-15DC178D114F}" type="pres">
      <dgm:prSet presAssocID="{B2A71B08-1093-4295-9FC6-D72A37956100}" presName="composite" presStyleCnt="0"/>
      <dgm:spPr/>
      <dgm:t>
        <a:bodyPr/>
        <a:lstStyle/>
        <a:p>
          <a:pPr rtl="1"/>
          <a:endParaRPr lang="ar-IQ"/>
        </a:p>
      </dgm:t>
    </dgm:pt>
    <dgm:pt modelId="{318342A2-08F7-43CB-B3A7-00E90073882D}" type="pres">
      <dgm:prSet presAssocID="{B2A71B08-1093-4295-9FC6-D72A37956100}" presName="background" presStyleLbl="node0" presStyleIdx="0" presStyleCnt="1"/>
      <dgm:spPr/>
      <dgm:t>
        <a:bodyPr/>
        <a:lstStyle/>
        <a:p>
          <a:pPr rtl="1"/>
          <a:endParaRPr lang="ar-IQ"/>
        </a:p>
      </dgm:t>
    </dgm:pt>
    <dgm:pt modelId="{8C7877D0-DC5D-438F-9BB1-19F70BD9F229}" type="pres">
      <dgm:prSet presAssocID="{B2A71B08-1093-4295-9FC6-D72A37956100}" presName="text" presStyleLbl="fgAcc0" presStyleIdx="0" presStyleCnt="1">
        <dgm:presLayoutVars>
          <dgm:chPref val="3"/>
        </dgm:presLayoutVars>
      </dgm:prSet>
      <dgm:spPr/>
      <dgm:t>
        <a:bodyPr/>
        <a:lstStyle/>
        <a:p>
          <a:pPr rtl="1"/>
          <a:endParaRPr lang="ar-IQ"/>
        </a:p>
      </dgm:t>
    </dgm:pt>
    <dgm:pt modelId="{D622DE3A-0079-4C53-A1FA-204CE6CAAE20}" type="pres">
      <dgm:prSet presAssocID="{B2A71B08-1093-4295-9FC6-D72A37956100}" presName="hierChild2" presStyleCnt="0"/>
      <dgm:spPr/>
      <dgm:t>
        <a:bodyPr/>
        <a:lstStyle/>
        <a:p>
          <a:pPr rtl="1"/>
          <a:endParaRPr lang="ar-IQ"/>
        </a:p>
      </dgm:t>
    </dgm:pt>
    <dgm:pt modelId="{285BC222-3C60-4D95-B426-F3931324DCAE}" type="pres">
      <dgm:prSet presAssocID="{078730C1-B481-45FF-BE06-BCE1E4408405}" presName="Name10" presStyleLbl="parChTrans1D2" presStyleIdx="0" presStyleCnt="3"/>
      <dgm:spPr/>
      <dgm:t>
        <a:bodyPr/>
        <a:lstStyle/>
        <a:p>
          <a:pPr rtl="1"/>
          <a:endParaRPr lang="ar-IQ"/>
        </a:p>
      </dgm:t>
    </dgm:pt>
    <dgm:pt modelId="{93468DCB-8E44-4709-B5E2-902281E06861}" type="pres">
      <dgm:prSet presAssocID="{5D1378BD-9CC0-4944-AAA5-B2E70A02165A}" presName="hierRoot2" presStyleCnt="0"/>
      <dgm:spPr/>
      <dgm:t>
        <a:bodyPr/>
        <a:lstStyle/>
        <a:p>
          <a:pPr rtl="1"/>
          <a:endParaRPr lang="ar-IQ"/>
        </a:p>
      </dgm:t>
    </dgm:pt>
    <dgm:pt modelId="{F7631F66-FF45-4278-9874-DF56DE1A5588}" type="pres">
      <dgm:prSet presAssocID="{5D1378BD-9CC0-4944-AAA5-B2E70A02165A}" presName="composite2" presStyleCnt="0"/>
      <dgm:spPr/>
      <dgm:t>
        <a:bodyPr/>
        <a:lstStyle/>
        <a:p>
          <a:pPr rtl="1"/>
          <a:endParaRPr lang="ar-IQ"/>
        </a:p>
      </dgm:t>
    </dgm:pt>
    <dgm:pt modelId="{EBDA4349-F565-4473-AFC3-DB02157AD656}" type="pres">
      <dgm:prSet presAssocID="{5D1378BD-9CC0-4944-AAA5-B2E70A02165A}" presName="background2" presStyleLbl="node2" presStyleIdx="0" presStyleCnt="3"/>
      <dgm:spPr/>
      <dgm:t>
        <a:bodyPr/>
        <a:lstStyle/>
        <a:p>
          <a:pPr rtl="1"/>
          <a:endParaRPr lang="ar-IQ"/>
        </a:p>
      </dgm:t>
    </dgm:pt>
    <dgm:pt modelId="{B872BA49-965E-4F54-9FB2-5892463EC5C3}" type="pres">
      <dgm:prSet presAssocID="{5D1378BD-9CC0-4944-AAA5-B2E70A02165A}" presName="text2" presStyleLbl="fgAcc2" presStyleIdx="0" presStyleCnt="3" custScaleX="108877" custScaleY="139101">
        <dgm:presLayoutVars>
          <dgm:chPref val="3"/>
        </dgm:presLayoutVars>
      </dgm:prSet>
      <dgm:spPr/>
      <dgm:t>
        <a:bodyPr/>
        <a:lstStyle/>
        <a:p>
          <a:pPr rtl="1"/>
          <a:endParaRPr lang="ar-IQ"/>
        </a:p>
      </dgm:t>
    </dgm:pt>
    <dgm:pt modelId="{94E07C10-FC8B-4001-B914-3A07B0A8BDC9}" type="pres">
      <dgm:prSet presAssocID="{5D1378BD-9CC0-4944-AAA5-B2E70A02165A}" presName="hierChild3" presStyleCnt="0"/>
      <dgm:spPr/>
      <dgm:t>
        <a:bodyPr/>
        <a:lstStyle/>
        <a:p>
          <a:pPr rtl="1"/>
          <a:endParaRPr lang="ar-IQ"/>
        </a:p>
      </dgm:t>
    </dgm:pt>
    <dgm:pt modelId="{FEF9735D-6E7F-4D8A-A87C-34064D74FA54}" type="pres">
      <dgm:prSet presAssocID="{99A16CCB-298A-46D8-A537-B21EFAB60D37}" presName="Name17" presStyleLbl="parChTrans1D3" presStyleIdx="0" presStyleCnt="4"/>
      <dgm:spPr/>
      <dgm:t>
        <a:bodyPr/>
        <a:lstStyle/>
        <a:p>
          <a:pPr rtl="1"/>
          <a:endParaRPr lang="ar-IQ"/>
        </a:p>
      </dgm:t>
    </dgm:pt>
    <dgm:pt modelId="{67BC3812-CEE1-423F-9341-A337DE45BC09}" type="pres">
      <dgm:prSet presAssocID="{6ABECB2E-8A09-4411-A8E5-7B8CCF352B3D}" presName="hierRoot3" presStyleCnt="0"/>
      <dgm:spPr/>
      <dgm:t>
        <a:bodyPr/>
        <a:lstStyle/>
        <a:p>
          <a:pPr rtl="1"/>
          <a:endParaRPr lang="ar-IQ"/>
        </a:p>
      </dgm:t>
    </dgm:pt>
    <dgm:pt modelId="{FE78734E-FEC7-4CCA-A7EB-E4A030D081C0}" type="pres">
      <dgm:prSet presAssocID="{6ABECB2E-8A09-4411-A8E5-7B8CCF352B3D}" presName="composite3" presStyleCnt="0"/>
      <dgm:spPr/>
      <dgm:t>
        <a:bodyPr/>
        <a:lstStyle/>
        <a:p>
          <a:pPr rtl="1"/>
          <a:endParaRPr lang="ar-IQ"/>
        </a:p>
      </dgm:t>
    </dgm:pt>
    <dgm:pt modelId="{EB9ADF6A-CC4B-42C9-A0E3-8251CD3AE0D3}" type="pres">
      <dgm:prSet presAssocID="{6ABECB2E-8A09-4411-A8E5-7B8CCF352B3D}" presName="background3" presStyleLbl="node3" presStyleIdx="0" presStyleCnt="4"/>
      <dgm:spPr/>
      <dgm:t>
        <a:bodyPr/>
        <a:lstStyle/>
        <a:p>
          <a:pPr rtl="1"/>
          <a:endParaRPr lang="ar-IQ"/>
        </a:p>
      </dgm:t>
    </dgm:pt>
    <dgm:pt modelId="{8D3A8B40-82FE-4748-ADCF-17433DD62CE6}" type="pres">
      <dgm:prSet presAssocID="{6ABECB2E-8A09-4411-A8E5-7B8CCF352B3D}" presName="text3" presStyleLbl="fgAcc3" presStyleIdx="0" presStyleCnt="4" custScaleX="100928" custScaleY="215207">
        <dgm:presLayoutVars>
          <dgm:chPref val="3"/>
        </dgm:presLayoutVars>
      </dgm:prSet>
      <dgm:spPr/>
      <dgm:t>
        <a:bodyPr/>
        <a:lstStyle/>
        <a:p>
          <a:pPr rtl="1"/>
          <a:endParaRPr lang="ar-IQ"/>
        </a:p>
      </dgm:t>
    </dgm:pt>
    <dgm:pt modelId="{932ED0BC-FD1C-4A75-B97F-D8C9BEF13562}" type="pres">
      <dgm:prSet presAssocID="{6ABECB2E-8A09-4411-A8E5-7B8CCF352B3D}" presName="hierChild4" presStyleCnt="0"/>
      <dgm:spPr/>
      <dgm:t>
        <a:bodyPr/>
        <a:lstStyle/>
        <a:p>
          <a:pPr rtl="1"/>
          <a:endParaRPr lang="ar-IQ"/>
        </a:p>
      </dgm:t>
    </dgm:pt>
    <dgm:pt modelId="{F8B6860A-0026-4276-A2BD-7CF05B6A4F4E}" type="pres">
      <dgm:prSet presAssocID="{255B668A-ABA0-476F-A735-35BBC3E897C6}" presName="Name10" presStyleLbl="parChTrans1D2" presStyleIdx="1" presStyleCnt="3"/>
      <dgm:spPr/>
      <dgm:t>
        <a:bodyPr/>
        <a:lstStyle/>
        <a:p>
          <a:pPr rtl="1"/>
          <a:endParaRPr lang="ar-IQ"/>
        </a:p>
      </dgm:t>
    </dgm:pt>
    <dgm:pt modelId="{8BEDB778-1B97-4DA3-9854-259CDFBED5F1}" type="pres">
      <dgm:prSet presAssocID="{75176D3A-6FC6-4F3A-AB92-F77C8F275166}" presName="hierRoot2" presStyleCnt="0"/>
      <dgm:spPr/>
      <dgm:t>
        <a:bodyPr/>
        <a:lstStyle/>
        <a:p>
          <a:pPr rtl="1"/>
          <a:endParaRPr lang="ar-IQ"/>
        </a:p>
      </dgm:t>
    </dgm:pt>
    <dgm:pt modelId="{EE46C6C5-21D7-4F1F-94D8-12B6BFF40489}" type="pres">
      <dgm:prSet presAssocID="{75176D3A-6FC6-4F3A-AB92-F77C8F275166}" presName="composite2" presStyleCnt="0"/>
      <dgm:spPr/>
      <dgm:t>
        <a:bodyPr/>
        <a:lstStyle/>
        <a:p>
          <a:pPr rtl="1"/>
          <a:endParaRPr lang="ar-IQ"/>
        </a:p>
      </dgm:t>
    </dgm:pt>
    <dgm:pt modelId="{D94810FB-DC44-4BD1-9DC6-5F3C5263EE5B}" type="pres">
      <dgm:prSet presAssocID="{75176D3A-6FC6-4F3A-AB92-F77C8F275166}" presName="background2" presStyleLbl="node2" presStyleIdx="1" presStyleCnt="3"/>
      <dgm:spPr/>
      <dgm:t>
        <a:bodyPr/>
        <a:lstStyle/>
        <a:p>
          <a:pPr rtl="1"/>
          <a:endParaRPr lang="ar-IQ"/>
        </a:p>
      </dgm:t>
    </dgm:pt>
    <dgm:pt modelId="{420DDCC8-855A-4BE0-9947-FBFF029406B8}" type="pres">
      <dgm:prSet presAssocID="{75176D3A-6FC6-4F3A-AB92-F77C8F275166}" presName="text2" presStyleLbl="fgAcc2" presStyleIdx="1" presStyleCnt="3">
        <dgm:presLayoutVars>
          <dgm:chPref val="3"/>
        </dgm:presLayoutVars>
      </dgm:prSet>
      <dgm:spPr/>
      <dgm:t>
        <a:bodyPr/>
        <a:lstStyle/>
        <a:p>
          <a:pPr rtl="1"/>
          <a:endParaRPr lang="ar-IQ"/>
        </a:p>
      </dgm:t>
    </dgm:pt>
    <dgm:pt modelId="{D5065E8B-D350-4C76-B8AF-8AAEC9FF7786}" type="pres">
      <dgm:prSet presAssocID="{75176D3A-6FC6-4F3A-AB92-F77C8F275166}" presName="hierChild3" presStyleCnt="0"/>
      <dgm:spPr/>
      <dgm:t>
        <a:bodyPr/>
        <a:lstStyle/>
        <a:p>
          <a:pPr rtl="1"/>
          <a:endParaRPr lang="ar-IQ"/>
        </a:p>
      </dgm:t>
    </dgm:pt>
    <dgm:pt modelId="{1B44CB27-8CC1-40AA-8CD1-58F37247262E}" type="pres">
      <dgm:prSet presAssocID="{EC7D929B-19D7-4A4F-8E6B-505366E735F1}" presName="Name17" presStyleLbl="parChTrans1D3" presStyleIdx="1" presStyleCnt="4"/>
      <dgm:spPr/>
      <dgm:t>
        <a:bodyPr/>
        <a:lstStyle/>
        <a:p>
          <a:pPr rtl="1"/>
          <a:endParaRPr lang="ar-IQ"/>
        </a:p>
      </dgm:t>
    </dgm:pt>
    <dgm:pt modelId="{1CF0AF9F-1B98-43B2-89B6-EDFB43974FEB}" type="pres">
      <dgm:prSet presAssocID="{427671F4-E1EB-45AD-86F5-BBAFB9EF7F6D}" presName="hierRoot3" presStyleCnt="0"/>
      <dgm:spPr/>
      <dgm:t>
        <a:bodyPr/>
        <a:lstStyle/>
        <a:p>
          <a:pPr rtl="1"/>
          <a:endParaRPr lang="ar-IQ"/>
        </a:p>
      </dgm:t>
    </dgm:pt>
    <dgm:pt modelId="{D43C6C1E-8176-4FFE-B35F-775EC1F0970E}" type="pres">
      <dgm:prSet presAssocID="{427671F4-E1EB-45AD-86F5-BBAFB9EF7F6D}" presName="composite3" presStyleCnt="0"/>
      <dgm:spPr/>
      <dgm:t>
        <a:bodyPr/>
        <a:lstStyle/>
        <a:p>
          <a:pPr rtl="1"/>
          <a:endParaRPr lang="ar-IQ"/>
        </a:p>
      </dgm:t>
    </dgm:pt>
    <dgm:pt modelId="{25F4C708-5091-46C5-B69E-89F25586E645}" type="pres">
      <dgm:prSet presAssocID="{427671F4-E1EB-45AD-86F5-BBAFB9EF7F6D}" presName="background3" presStyleLbl="node3" presStyleIdx="1" presStyleCnt="4"/>
      <dgm:spPr/>
      <dgm:t>
        <a:bodyPr/>
        <a:lstStyle/>
        <a:p>
          <a:pPr rtl="1"/>
          <a:endParaRPr lang="ar-IQ"/>
        </a:p>
      </dgm:t>
    </dgm:pt>
    <dgm:pt modelId="{0842CAB4-D944-4B0B-8CE1-BEE025D99F0B}" type="pres">
      <dgm:prSet presAssocID="{427671F4-E1EB-45AD-86F5-BBAFB9EF7F6D}" presName="text3" presStyleLbl="fgAcc3" presStyleIdx="1" presStyleCnt="4" custScaleX="95263" custScaleY="178729">
        <dgm:presLayoutVars>
          <dgm:chPref val="3"/>
        </dgm:presLayoutVars>
      </dgm:prSet>
      <dgm:spPr/>
      <dgm:t>
        <a:bodyPr/>
        <a:lstStyle/>
        <a:p>
          <a:pPr rtl="1"/>
          <a:endParaRPr lang="ar-IQ"/>
        </a:p>
      </dgm:t>
    </dgm:pt>
    <dgm:pt modelId="{0EB6C091-A444-4D12-B293-8F820DE710EE}" type="pres">
      <dgm:prSet presAssocID="{427671F4-E1EB-45AD-86F5-BBAFB9EF7F6D}" presName="hierChild4" presStyleCnt="0"/>
      <dgm:spPr/>
      <dgm:t>
        <a:bodyPr/>
        <a:lstStyle/>
        <a:p>
          <a:pPr rtl="1"/>
          <a:endParaRPr lang="ar-IQ"/>
        </a:p>
      </dgm:t>
    </dgm:pt>
    <dgm:pt modelId="{C5238FE3-F5B4-4282-951D-2A6647D9F51F}" type="pres">
      <dgm:prSet presAssocID="{9DD323E2-C6D5-4470-94D5-9750B1788BF2}" presName="Name17" presStyleLbl="parChTrans1D3" presStyleIdx="2" presStyleCnt="4"/>
      <dgm:spPr/>
      <dgm:t>
        <a:bodyPr/>
        <a:lstStyle/>
        <a:p>
          <a:pPr rtl="1"/>
          <a:endParaRPr lang="ar-IQ"/>
        </a:p>
      </dgm:t>
    </dgm:pt>
    <dgm:pt modelId="{5D52CC3F-50E0-4BA2-AC88-CB0D94C807AA}" type="pres">
      <dgm:prSet presAssocID="{E92EB6F7-4E9D-473C-B8F1-F6AEE720A002}" presName="hierRoot3" presStyleCnt="0"/>
      <dgm:spPr/>
      <dgm:t>
        <a:bodyPr/>
        <a:lstStyle/>
        <a:p>
          <a:pPr rtl="1"/>
          <a:endParaRPr lang="ar-IQ"/>
        </a:p>
      </dgm:t>
    </dgm:pt>
    <dgm:pt modelId="{9A19F6E9-57F7-454B-859B-3B288B951EA5}" type="pres">
      <dgm:prSet presAssocID="{E92EB6F7-4E9D-473C-B8F1-F6AEE720A002}" presName="composite3" presStyleCnt="0"/>
      <dgm:spPr/>
      <dgm:t>
        <a:bodyPr/>
        <a:lstStyle/>
        <a:p>
          <a:pPr rtl="1"/>
          <a:endParaRPr lang="ar-IQ"/>
        </a:p>
      </dgm:t>
    </dgm:pt>
    <dgm:pt modelId="{4B1D4CE0-0D76-495D-83FD-36693BFCFBC4}" type="pres">
      <dgm:prSet presAssocID="{E92EB6F7-4E9D-473C-B8F1-F6AEE720A002}" presName="background3" presStyleLbl="node3" presStyleIdx="2" presStyleCnt="4"/>
      <dgm:spPr/>
      <dgm:t>
        <a:bodyPr/>
        <a:lstStyle/>
        <a:p>
          <a:pPr rtl="1"/>
          <a:endParaRPr lang="ar-IQ"/>
        </a:p>
      </dgm:t>
    </dgm:pt>
    <dgm:pt modelId="{29E7EB73-AB03-4416-AB23-2E7483227683}" type="pres">
      <dgm:prSet presAssocID="{E92EB6F7-4E9D-473C-B8F1-F6AEE720A002}" presName="text3" presStyleLbl="fgAcc3" presStyleIdx="2" presStyleCnt="4" custScaleX="105413" custScaleY="179759">
        <dgm:presLayoutVars>
          <dgm:chPref val="3"/>
        </dgm:presLayoutVars>
      </dgm:prSet>
      <dgm:spPr/>
      <dgm:t>
        <a:bodyPr/>
        <a:lstStyle/>
        <a:p>
          <a:pPr rtl="1"/>
          <a:endParaRPr lang="ar-IQ"/>
        </a:p>
      </dgm:t>
    </dgm:pt>
    <dgm:pt modelId="{FCBB2F35-7AE2-40CE-8780-14CBAF21A170}" type="pres">
      <dgm:prSet presAssocID="{E92EB6F7-4E9D-473C-B8F1-F6AEE720A002}" presName="hierChild4" presStyleCnt="0"/>
      <dgm:spPr/>
      <dgm:t>
        <a:bodyPr/>
        <a:lstStyle/>
        <a:p>
          <a:pPr rtl="1"/>
          <a:endParaRPr lang="ar-IQ"/>
        </a:p>
      </dgm:t>
    </dgm:pt>
    <dgm:pt modelId="{B8D1086B-F5CB-4955-B49A-A03BAFA42CEB}" type="pres">
      <dgm:prSet presAssocID="{D99FF7A1-C47D-4A5B-9B97-4401DB7F6B8C}" presName="Name10" presStyleLbl="parChTrans1D2" presStyleIdx="2" presStyleCnt="3"/>
      <dgm:spPr/>
      <dgm:t>
        <a:bodyPr/>
        <a:lstStyle/>
        <a:p>
          <a:pPr rtl="1"/>
          <a:endParaRPr lang="ar-IQ"/>
        </a:p>
      </dgm:t>
    </dgm:pt>
    <dgm:pt modelId="{EE6AA8B6-6123-4F51-8666-2BC9CC28BB72}" type="pres">
      <dgm:prSet presAssocID="{533698F0-2BC6-4829-80E1-BB5F40AF4E40}" presName="hierRoot2" presStyleCnt="0"/>
      <dgm:spPr/>
      <dgm:t>
        <a:bodyPr/>
        <a:lstStyle/>
        <a:p>
          <a:pPr rtl="1"/>
          <a:endParaRPr lang="ar-IQ"/>
        </a:p>
      </dgm:t>
    </dgm:pt>
    <dgm:pt modelId="{F9965901-6A48-47BA-B56E-3627A26FD849}" type="pres">
      <dgm:prSet presAssocID="{533698F0-2BC6-4829-80E1-BB5F40AF4E40}" presName="composite2" presStyleCnt="0"/>
      <dgm:spPr/>
      <dgm:t>
        <a:bodyPr/>
        <a:lstStyle/>
        <a:p>
          <a:pPr rtl="1"/>
          <a:endParaRPr lang="ar-IQ"/>
        </a:p>
      </dgm:t>
    </dgm:pt>
    <dgm:pt modelId="{4D5F2FC8-1543-4A40-9113-E6545235A6A8}" type="pres">
      <dgm:prSet presAssocID="{533698F0-2BC6-4829-80E1-BB5F40AF4E40}" presName="background2" presStyleLbl="node2" presStyleIdx="2" presStyleCnt="3"/>
      <dgm:spPr/>
      <dgm:t>
        <a:bodyPr/>
        <a:lstStyle/>
        <a:p>
          <a:pPr rtl="1"/>
          <a:endParaRPr lang="ar-IQ"/>
        </a:p>
      </dgm:t>
    </dgm:pt>
    <dgm:pt modelId="{23A3B0C7-D482-47D3-BB9B-564532905A14}" type="pres">
      <dgm:prSet presAssocID="{533698F0-2BC6-4829-80E1-BB5F40AF4E40}" presName="text2" presStyleLbl="fgAcc2" presStyleIdx="2" presStyleCnt="3" custScaleX="109159" custScaleY="142809">
        <dgm:presLayoutVars>
          <dgm:chPref val="3"/>
        </dgm:presLayoutVars>
      </dgm:prSet>
      <dgm:spPr/>
      <dgm:t>
        <a:bodyPr/>
        <a:lstStyle/>
        <a:p>
          <a:pPr rtl="1"/>
          <a:endParaRPr lang="ar-IQ"/>
        </a:p>
      </dgm:t>
    </dgm:pt>
    <dgm:pt modelId="{A023B1A3-A9DC-40E4-8E5A-4554C3640705}" type="pres">
      <dgm:prSet presAssocID="{533698F0-2BC6-4829-80E1-BB5F40AF4E40}" presName="hierChild3" presStyleCnt="0"/>
      <dgm:spPr/>
      <dgm:t>
        <a:bodyPr/>
        <a:lstStyle/>
        <a:p>
          <a:pPr rtl="1"/>
          <a:endParaRPr lang="ar-IQ"/>
        </a:p>
      </dgm:t>
    </dgm:pt>
    <dgm:pt modelId="{618540A2-E7AD-42E7-B6F1-302B725570A8}" type="pres">
      <dgm:prSet presAssocID="{8369BC29-24B8-4526-AB93-D11E83BC7D9D}" presName="Name17" presStyleLbl="parChTrans1D3" presStyleIdx="3" presStyleCnt="4"/>
      <dgm:spPr/>
      <dgm:t>
        <a:bodyPr/>
        <a:lstStyle/>
        <a:p>
          <a:pPr rtl="1"/>
          <a:endParaRPr lang="ar-IQ"/>
        </a:p>
      </dgm:t>
    </dgm:pt>
    <dgm:pt modelId="{E753FECB-E681-4429-90D3-E9EB7191BE67}" type="pres">
      <dgm:prSet presAssocID="{A634091D-46FD-4AE1-90F0-FE1BAB4A608D}" presName="hierRoot3" presStyleCnt="0"/>
      <dgm:spPr/>
      <dgm:t>
        <a:bodyPr/>
        <a:lstStyle/>
        <a:p>
          <a:pPr rtl="1"/>
          <a:endParaRPr lang="ar-IQ"/>
        </a:p>
      </dgm:t>
    </dgm:pt>
    <dgm:pt modelId="{CB8484E6-3C46-4020-9003-41D3C5CF3148}" type="pres">
      <dgm:prSet presAssocID="{A634091D-46FD-4AE1-90F0-FE1BAB4A608D}" presName="composite3" presStyleCnt="0"/>
      <dgm:spPr/>
      <dgm:t>
        <a:bodyPr/>
        <a:lstStyle/>
        <a:p>
          <a:pPr rtl="1"/>
          <a:endParaRPr lang="ar-IQ"/>
        </a:p>
      </dgm:t>
    </dgm:pt>
    <dgm:pt modelId="{BC3AD43D-F35E-4181-A459-C5F90E6BC905}" type="pres">
      <dgm:prSet presAssocID="{A634091D-46FD-4AE1-90F0-FE1BAB4A608D}" presName="background3" presStyleLbl="node3" presStyleIdx="3" presStyleCnt="4"/>
      <dgm:spPr/>
      <dgm:t>
        <a:bodyPr/>
        <a:lstStyle/>
        <a:p>
          <a:pPr rtl="1"/>
          <a:endParaRPr lang="ar-IQ"/>
        </a:p>
      </dgm:t>
    </dgm:pt>
    <dgm:pt modelId="{DC55D9B3-A033-48ED-BD81-48E1547F166C}" type="pres">
      <dgm:prSet presAssocID="{A634091D-46FD-4AE1-90F0-FE1BAB4A608D}" presName="text3" presStyleLbl="fgAcc3" presStyleIdx="3" presStyleCnt="4" custScaleX="106026" custScaleY="211059">
        <dgm:presLayoutVars>
          <dgm:chPref val="3"/>
        </dgm:presLayoutVars>
      </dgm:prSet>
      <dgm:spPr/>
      <dgm:t>
        <a:bodyPr/>
        <a:lstStyle/>
        <a:p>
          <a:pPr rtl="1"/>
          <a:endParaRPr lang="ar-IQ"/>
        </a:p>
      </dgm:t>
    </dgm:pt>
    <dgm:pt modelId="{BB6D65EE-A515-42D9-8E7D-1941533F9A51}" type="pres">
      <dgm:prSet presAssocID="{A634091D-46FD-4AE1-90F0-FE1BAB4A608D}" presName="hierChild4" presStyleCnt="0"/>
      <dgm:spPr/>
      <dgm:t>
        <a:bodyPr/>
        <a:lstStyle/>
        <a:p>
          <a:pPr rtl="1"/>
          <a:endParaRPr lang="ar-IQ"/>
        </a:p>
      </dgm:t>
    </dgm:pt>
  </dgm:ptLst>
  <dgm:cxnLst>
    <dgm:cxn modelId="{B2D66A81-5FD1-4D54-9394-F963A132007A}" type="presOf" srcId="{8369BC29-24B8-4526-AB93-D11E83BC7D9D}" destId="{618540A2-E7AD-42E7-B6F1-302B725570A8}" srcOrd="0" destOrd="0" presId="urn:microsoft.com/office/officeart/2005/8/layout/hierarchy1"/>
    <dgm:cxn modelId="{CE25D913-7DA3-41F5-A10C-5AA1A6AEF7E2}" srcId="{B2A71B08-1093-4295-9FC6-D72A37956100}" destId="{75176D3A-6FC6-4F3A-AB92-F77C8F275166}" srcOrd="1" destOrd="0" parTransId="{255B668A-ABA0-476F-A735-35BBC3E897C6}" sibTransId="{AAA5FEE7-F5E0-49DC-BCC4-F90E33070146}"/>
    <dgm:cxn modelId="{D6AEACD6-1255-4150-809D-DD1D60FA622F}" type="presOf" srcId="{A634091D-46FD-4AE1-90F0-FE1BAB4A608D}" destId="{DC55D9B3-A033-48ED-BD81-48E1547F166C}" srcOrd="0" destOrd="0" presId="urn:microsoft.com/office/officeart/2005/8/layout/hierarchy1"/>
    <dgm:cxn modelId="{3A802757-9EAD-4EAA-85A4-3688D8C9F565}" type="presOf" srcId="{255B668A-ABA0-476F-A735-35BBC3E897C6}" destId="{F8B6860A-0026-4276-A2BD-7CF05B6A4F4E}" srcOrd="0" destOrd="0" presId="urn:microsoft.com/office/officeart/2005/8/layout/hierarchy1"/>
    <dgm:cxn modelId="{BB51F124-CF93-410D-A931-B55F4A0C6B69}" type="presOf" srcId="{D99FF7A1-C47D-4A5B-9B97-4401DB7F6B8C}" destId="{B8D1086B-F5CB-4955-B49A-A03BAFA42CEB}" srcOrd="0" destOrd="0" presId="urn:microsoft.com/office/officeart/2005/8/layout/hierarchy1"/>
    <dgm:cxn modelId="{DA08F537-E2E8-47A9-A726-FAD99FAF3251}" type="presOf" srcId="{078730C1-B481-45FF-BE06-BCE1E4408405}" destId="{285BC222-3C60-4D95-B426-F3931324DCAE}" srcOrd="0" destOrd="0" presId="urn:microsoft.com/office/officeart/2005/8/layout/hierarchy1"/>
    <dgm:cxn modelId="{4E922F52-3AB4-434E-B4B3-E519C51BD117}" type="presOf" srcId="{5D1378BD-9CC0-4944-AAA5-B2E70A02165A}" destId="{B872BA49-965E-4F54-9FB2-5892463EC5C3}" srcOrd="0" destOrd="0" presId="urn:microsoft.com/office/officeart/2005/8/layout/hierarchy1"/>
    <dgm:cxn modelId="{72F7CE35-D063-47FF-BB64-5A7936A28C64}" type="presOf" srcId="{6ABECB2E-8A09-4411-A8E5-7B8CCF352B3D}" destId="{8D3A8B40-82FE-4748-ADCF-17433DD62CE6}" srcOrd="0" destOrd="0" presId="urn:microsoft.com/office/officeart/2005/8/layout/hierarchy1"/>
    <dgm:cxn modelId="{433C7F59-B6DA-46FE-AD3A-51A9A2BD8E7A}" srcId="{B2A71B08-1093-4295-9FC6-D72A37956100}" destId="{533698F0-2BC6-4829-80E1-BB5F40AF4E40}" srcOrd="2" destOrd="0" parTransId="{D99FF7A1-C47D-4A5B-9B97-4401DB7F6B8C}" sibTransId="{508CB772-24AC-477F-AE5C-7E3F2BC602BD}"/>
    <dgm:cxn modelId="{C88EE735-145D-4796-9B9F-E4393E14EDB6}" srcId="{C79D9C5C-14B0-484E-8A3F-B464014C4C95}" destId="{B2A71B08-1093-4295-9FC6-D72A37956100}" srcOrd="0" destOrd="0" parTransId="{23734B1C-69DD-4E6C-8FCD-53B481E1FDE0}" sibTransId="{F0A51E19-411D-42B2-B311-8AD8F82C9F58}"/>
    <dgm:cxn modelId="{9A195542-F55A-42B3-945E-E04D20F06AA8}" type="presOf" srcId="{533698F0-2BC6-4829-80E1-BB5F40AF4E40}" destId="{23A3B0C7-D482-47D3-BB9B-564532905A14}" srcOrd="0" destOrd="0" presId="urn:microsoft.com/office/officeart/2005/8/layout/hierarchy1"/>
    <dgm:cxn modelId="{A48C7CFA-12FB-47FE-B548-2FF1D14FA9FC}" srcId="{75176D3A-6FC6-4F3A-AB92-F77C8F275166}" destId="{E92EB6F7-4E9D-473C-B8F1-F6AEE720A002}" srcOrd="1" destOrd="0" parTransId="{9DD323E2-C6D5-4470-94D5-9750B1788BF2}" sibTransId="{31EB42FB-3B4E-42AA-AD0E-F910630B22B6}"/>
    <dgm:cxn modelId="{3D3A3315-1A5A-4F93-B2AD-0CF2301775C2}" type="presOf" srcId="{C79D9C5C-14B0-484E-8A3F-B464014C4C95}" destId="{72F5EE9B-2D74-45E3-9EF1-C3C7A38BC3B3}" srcOrd="0" destOrd="0" presId="urn:microsoft.com/office/officeart/2005/8/layout/hierarchy1"/>
    <dgm:cxn modelId="{0216DB6E-C458-4D3F-967B-BD42F7A6C95F}" type="presOf" srcId="{99A16CCB-298A-46D8-A537-B21EFAB60D37}" destId="{FEF9735D-6E7F-4D8A-A87C-34064D74FA54}" srcOrd="0" destOrd="0" presId="urn:microsoft.com/office/officeart/2005/8/layout/hierarchy1"/>
    <dgm:cxn modelId="{72ECF847-7D15-4A7F-97D4-202F3889435F}" type="presOf" srcId="{9DD323E2-C6D5-4470-94D5-9750B1788BF2}" destId="{C5238FE3-F5B4-4282-951D-2A6647D9F51F}" srcOrd="0" destOrd="0" presId="urn:microsoft.com/office/officeart/2005/8/layout/hierarchy1"/>
    <dgm:cxn modelId="{4B6BBB27-6514-4A81-BA2D-C9C6D45C47A4}" srcId="{75176D3A-6FC6-4F3A-AB92-F77C8F275166}" destId="{427671F4-E1EB-45AD-86F5-BBAFB9EF7F6D}" srcOrd="0" destOrd="0" parTransId="{EC7D929B-19D7-4A4F-8E6B-505366E735F1}" sibTransId="{7809E4DF-80B9-4296-B1EE-8579C76FAE0B}"/>
    <dgm:cxn modelId="{053CD4EC-EAFE-4D48-95CC-CEBD3BE1FEA0}" type="presOf" srcId="{B2A71B08-1093-4295-9FC6-D72A37956100}" destId="{8C7877D0-DC5D-438F-9BB1-19F70BD9F229}" srcOrd="0" destOrd="0" presId="urn:microsoft.com/office/officeart/2005/8/layout/hierarchy1"/>
    <dgm:cxn modelId="{6905B071-CB2D-4F12-98D5-3DD73383E650}" srcId="{5D1378BD-9CC0-4944-AAA5-B2E70A02165A}" destId="{6ABECB2E-8A09-4411-A8E5-7B8CCF352B3D}" srcOrd="0" destOrd="0" parTransId="{99A16CCB-298A-46D8-A537-B21EFAB60D37}" sibTransId="{4AE05BDE-4B6C-42F7-8670-A931E20BC0E0}"/>
    <dgm:cxn modelId="{ACB1706F-3684-4D07-B6E9-FEF7E681BA69}" type="presOf" srcId="{75176D3A-6FC6-4F3A-AB92-F77C8F275166}" destId="{420DDCC8-855A-4BE0-9947-FBFF029406B8}" srcOrd="0" destOrd="0" presId="urn:microsoft.com/office/officeart/2005/8/layout/hierarchy1"/>
    <dgm:cxn modelId="{0EA4D11B-215E-44FE-BEC1-E54271449BDD}" srcId="{533698F0-2BC6-4829-80E1-BB5F40AF4E40}" destId="{A634091D-46FD-4AE1-90F0-FE1BAB4A608D}" srcOrd="0" destOrd="0" parTransId="{8369BC29-24B8-4526-AB93-D11E83BC7D9D}" sibTransId="{EF44CB5B-C3C4-49E5-BB55-EC53CE49D997}"/>
    <dgm:cxn modelId="{CA75F89F-FA24-4F1A-8380-5318334DCA3F}" type="presOf" srcId="{E92EB6F7-4E9D-473C-B8F1-F6AEE720A002}" destId="{29E7EB73-AB03-4416-AB23-2E7483227683}" srcOrd="0" destOrd="0" presId="urn:microsoft.com/office/officeart/2005/8/layout/hierarchy1"/>
    <dgm:cxn modelId="{150627D9-D52E-40A9-8430-003978FBFB6A}" srcId="{B2A71B08-1093-4295-9FC6-D72A37956100}" destId="{5D1378BD-9CC0-4944-AAA5-B2E70A02165A}" srcOrd="0" destOrd="0" parTransId="{078730C1-B481-45FF-BE06-BCE1E4408405}" sibTransId="{01CC627A-2C5F-4601-9237-67B2C7A1CB80}"/>
    <dgm:cxn modelId="{FB8F61E4-CD12-4443-9F29-8BD45A4128D8}" type="presOf" srcId="{EC7D929B-19D7-4A4F-8E6B-505366E735F1}" destId="{1B44CB27-8CC1-40AA-8CD1-58F37247262E}" srcOrd="0" destOrd="0" presId="urn:microsoft.com/office/officeart/2005/8/layout/hierarchy1"/>
    <dgm:cxn modelId="{78C3581F-927A-4CD2-BBAC-F2A276614E0E}" type="presOf" srcId="{427671F4-E1EB-45AD-86F5-BBAFB9EF7F6D}" destId="{0842CAB4-D944-4B0B-8CE1-BEE025D99F0B}" srcOrd="0" destOrd="0" presId="urn:microsoft.com/office/officeart/2005/8/layout/hierarchy1"/>
    <dgm:cxn modelId="{9182EF17-2982-4489-A0DE-2E6C5250E721}" type="presParOf" srcId="{72F5EE9B-2D74-45E3-9EF1-C3C7A38BC3B3}" destId="{E429FAA3-EB38-462F-A96C-2AA8E0516ED4}" srcOrd="0" destOrd="0" presId="urn:microsoft.com/office/officeart/2005/8/layout/hierarchy1"/>
    <dgm:cxn modelId="{7754175E-71E8-47AA-BB71-6BB7B0D5DE93}" type="presParOf" srcId="{E429FAA3-EB38-462F-A96C-2AA8E0516ED4}" destId="{2A8F4A35-58DC-4A4E-84B6-15DC178D114F}" srcOrd="0" destOrd="0" presId="urn:microsoft.com/office/officeart/2005/8/layout/hierarchy1"/>
    <dgm:cxn modelId="{29E0A745-F6B1-4791-8C48-28A012A77E5C}" type="presParOf" srcId="{2A8F4A35-58DC-4A4E-84B6-15DC178D114F}" destId="{318342A2-08F7-43CB-B3A7-00E90073882D}" srcOrd="0" destOrd="0" presId="urn:microsoft.com/office/officeart/2005/8/layout/hierarchy1"/>
    <dgm:cxn modelId="{F580BC2C-F896-40B8-BE6F-43B31A387245}" type="presParOf" srcId="{2A8F4A35-58DC-4A4E-84B6-15DC178D114F}" destId="{8C7877D0-DC5D-438F-9BB1-19F70BD9F229}" srcOrd="1" destOrd="0" presId="urn:microsoft.com/office/officeart/2005/8/layout/hierarchy1"/>
    <dgm:cxn modelId="{55634D32-ADDF-4AA8-835A-DA7C16A9289E}" type="presParOf" srcId="{E429FAA3-EB38-462F-A96C-2AA8E0516ED4}" destId="{D622DE3A-0079-4C53-A1FA-204CE6CAAE20}" srcOrd="1" destOrd="0" presId="urn:microsoft.com/office/officeart/2005/8/layout/hierarchy1"/>
    <dgm:cxn modelId="{B0DDC88B-B105-4984-90B5-A6F4C33F05D8}" type="presParOf" srcId="{D622DE3A-0079-4C53-A1FA-204CE6CAAE20}" destId="{285BC222-3C60-4D95-B426-F3931324DCAE}" srcOrd="0" destOrd="0" presId="urn:microsoft.com/office/officeart/2005/8/layout/hierarchy1"/>
    <dgm:cxn modelId="{0017868F-DD27-43B1-A641-2EBF04053FA8}" type="presParOf" srcId="{D622DE3A-0079-4C53-A1FA-204CE6CAAE20}" destId="{93468DCB-8E44-4709-B5E2-902281E06861}" srcOrd="1" destOrd="0" presId="urn:microsoft.com/office/officeart/2005/8/layout/hierarchy1"/>
    <dgm:cxn modelId="{C14A10F5-0689-4715-BF6B-EE8026F24409}" type="presParOf" srcId="{93468DCB-8E44-4709-B5E2-902281E06861}" destId="{F7631F66-FF45-4278-9874-DF56DE1A5588}" srcOrd="0" destOrd="0" presId="urn:microsoft.com/office/officeart/2005/8/layout/hierarchy1"/>
    <dgm:cxn modelId="{AE3CD5FD-63B4-45DC-9F64-A9EBA42C94CF}" type="presParOf" srcId="{F7631F66-FF45-4278-9874-DF56DE1A5588}" destId="{EBDA4349-F565-4473-AFC3-DB02157AD656}" srcOrd="0" destOrd="0" presId="urn:microsoft.com/office/officeart/2005/8/layout/hierarchy1"/>
    <dgm:cxn modelId="{B1416229-DBA9-4CC1-9B90-B7E4B9AFCA1A}" type="presParOf" srcId="{F7631F66-FF45-4278-9874-DF56DE1A5588}" destId="{B872BA49-965E-4F54-9FB2-5892463EC5C3}" srcOrd="1" destOrd="0" presId="urn:microsoft.com/office/officeart/2005/8/layout/hierarchy1"/>
    <dgm:cxn modelId="{90BE628E-5714-41A6-9623-F1C196B5952B}" type="presParOf" srcId="{93468DCB-8E44-4709-B5E2-902281E06861}" destId="{94E07C10-FC8B-4001-B914-3A07B0A8BDC9}" srcOrd="1" destOrd="0" presId="urn:microsoft.com/office/officeart/2005/8/layout/hierarchy1"/>
    <dgm:cxn modelId="{F6A72E58-80B8-4CAB-9F11-4ECEC3DDEBFE}" type="presParOf" srcId="{94E07C10-FC8B-4001-B914-3A07B0A8BDC9}" destId="{FEF9735D-6E7F-4D8A-A87C-34064D74FA54}" srcOrd="0" destOrd="0" presId="urn:microsoft.com/office/officeart/2005/8/layout/hierarchy1"/>
    <dgm:cxn modelId="{FE4E26CF-CC71-4B93-BA0D-D1BDB5B51687}" type="presParOf" srcId="{94E07C10-FC8B-4001-B914-3A07B0A8BDC9}" destId="{67BC3812-CEE1-423F-9341-A337DE45BC09}" srcOrd="1" destOrd="0" presId="urn:microsoft.com/office/officeart/2005/8/layout/hierarchy1"/>
    <dgm:cxn modelId="{D4C020E1-2FE9-480E-9CF2-A3F3A485E2AA}" type="presParOf" srcId="{67BC3812-CEE1-423F-9341-A337DE45BC09}" destId="{FE78734E-FEC7-4CCA-A7EB-E4A030D081C0}" srcOrd="0" destOrd="0" presId="urn:microsoft.com/office/officeart/2005/8/layout/hierarchy1"/>
    <dgm:cxn modelId="{7D2F88CC-6860-4D97-8750-2EC16E928345}" type="presParOf" srcId="{FE78734E-FEC7-4CCA-A7EB-E4A030D081C0}" destId="{EB9ADF6A-CC4B-42C9-A0E3-8251CD3AE0D3}" srcOrd="0" destOrd="0" presId="urn:microsoft.com/office/officeart/2005/8/layout/hierarchy1"/>
    <dgm:cxn modelId="{494D838C-0F9C-476A-9648-BE9CBE01153B}" type="presParOf" srcId="{FE78734E-FEC7-4CCA-A7EB-E4A030D081C0}" destId="{8D3A8B40-82FE-4748-ADCF-17433DD62CE6}" srcOrd="1" destOrd="0" presId="urn:microsoft.com/office/officeart/2005/8/layout/hierarchy1"/>
    <dgm:cxn modelId="{353B5A6A-3454-428F-9F25-38307DEAB230}" type="presParOf" srcId="{67BC3812-CEE1-423F-9341-A337DE45BC09}" destId="{932ED0BC-FD1C-4A75-B97F-D8C9BEF13562}" srcOrd="1" destOrd="0" presId="urn:microsoft.com/office/officeart/2005/8/layout/hierarchy1"/>
    <dgm:cxn modelId="{C72706E7-6EBB-4C8B-B547-35D6FE4BDE17}" type="presParOf" srcId="{D622DE3A-0079-4C53-A1FA-204CE6CAAE20}" destId="{F8B6860A-0026-4276-A2BD-7CF05B6A4F4E}" srcOrd="2" destOrd="0" presId="urn:microsoft.com/office/officeart/2005/8/layout/hierarchy1"/>
    <dgm:cxn modelId="{EF75E916-CCB2-4697-AD15-8A8A3559FA32}" type="presParOf" srcId="{D622DE3A-0079-4C53-A1FA-204CE6CAAE20}" destId="{8BEDB778-1B97-4DA3-9854-259CDFBED5F1}" srcOrd="3" destOrd="0" presId="urn:microsoft.com/office/officeart/2005/8/layout/hierarchy1"/>
    <dgm:cxn modelId="{00F82C4E-002F-49C3-B32E-B99206FE79D6}" type="presParOf" srcId="{8BEDB778-1B97-4DA3-9854-259CDFBED5F1}" destId="{EE46C6C5-21D7-4F1F-94D8-12B6BFF40489}" srcOrd="0" destOrd="0" presId="urn:microsoft.com/office/officeart/2005/8/layout/hierarchy1"/>
    <dgm:cxn modelId="{1B01C895-92DC-4D87-90B8-AE7C95895A65}" type="presParOf" srcId="{EE46C6C5-21D7-4F1F-94D8-12B6BFF40489}" destId="{D94810FB-DC44-4BD1-9DC6-5F3C5263EE5B}" srcOrd="0" destOrd="0" presId="urn:microsoft.com/office/officeart/2005/8/layout/hierarchy1"/>
    <dgm:cxn modelId="{F4F45B33-2E76-4F65-82C2-CB292C9B5458}" type="presParOf" srcId="{EE46C6C5-21D7-4F1F-94D8-12B6BFF40489}" destId="{420DDCC8-855A-4BE0-9947-FBFF029406B8}" srcOrd="1" destOrd="0" presId="urn:microsoft.com/office/officeart/2005/8/layout/hierarchy1"/>
    <dgm:cxn modelId="{57B4F02F-FA7A-4BA9-B26E-5990EBFE6516}" type="presParOf" srcId="{8BEDB778-1B97-4DA3-9854-259CDFBED5F1}" destId="{D5065E8B-D350-4C76-B8AF-8AAEC9FF7786}" srcOrd="1" destOrd="0" presId="urn:microsoft.com/office/officeart/2005/8/layout/hierarchy1"/>
    <dgm:cxn modelId="{0F52F5AD-5EA6-433F-8B23-16AF8B5C87EE}" type="presParOf" srcId="{D5065E8B-D350-4C76-B8AF-8AAEC9FF7786}" destId="{1B44CB27-8CC1-40AA-8CD1-58F37247262E}" srcOrd="0" destOrd="0" presId="urn:microsoft.com/office/officeart/2005/8/layout/hierarchy1"/>
    <dgm:cxn modelId="{CBDF2E0A-088D-4CB4-9AFC-46D1A9F96FC4}" type="presParOf" srcId="{D5065E8B-D350-4C76-B8AF-8AAEC9FF7786}" destId="{1CF0AF9F-1B98-43B2-89B6-EDFB43974FEB}" srcOrd="1" destOrd="0" presId="urn:microsoft.com/office/officeart/2005/8/layout/hierarchy1"/>
    <dgm:cxn modelId="{548BCC23-2741-4D90-8D17-DC6F177CCEDD}" type="presParOf" srcId="{1CF0AF9F-1B98-43B2-89B6-EDFB43974FEB}" destId="{D43C6C1E-8176-4FFE-B35F-775EC1F0970E}" srcOrd="0" destOrd="0" presId="urn:microsoft.com/office/officeart/2005/8/layout/hierarchy1"/>
    <dgm:cxn modelId="{8398B597-ED4E-499E-B186-99C028BAF1F3}" type="presParOf" srcId="{D43C6C1E-8176-4FFE-B35F-775EC1F0970E}" destId="{25F4C708-5091-46C5-B69E-89F25586E645}" srcOrd="0" destOrd="0" presId="urn:microsoft.com/office/officeart/2005/8/layout/hierarchy1"/>
    <dgm:cxn modelId="{83F4AF7F-E1E8-44D6-BE41-55FB589144CD}" type="presParOf" srcId="{D43C6C1E-8176-4FFE-B35F-775EC1F0970E}" destId="{0842CAB4-D944-4B0B-8CE1-BEE025D99F0B}" srcOrd="1" destOrd="0" presId="urn:microsoft.com/office/officeart/2005/8/layout/hierarchy1"/>
    <dgm:cxn modelId="{D966B391-D2CE-48A4-9F35-9DD6A1CE3804}" type="presParOf" srcId="{1CF0AF9F-1B98-43B2-89B6-EDFB43974FEB}" destId="{0EB6C091-A444-4D12-B293-8F820DE710EE}" srcOrd="1" destOrd="0" presId="urn:microsoft.com/office/officeart/2005/8/layout/hierarchy1"/>
    <dgm:cxn modelId="{CC3AA1A3-7D91-44B3-A477-C395397A4B35}" type="presParOf" srcId="{D5065E8B-D350-4C76-B8AF-8AAEC9FF7786}" destId="{C5238FE3-F5B4-4282-951D-2A6647D9F51F}" srcOrd="2" destOrd="0" presId="urn:microsoft.com/office/officeart/2005/8/layout/hierarchy1"/>
    <dgm:cxn modelId="{DDB4E2DF-9E23-404A-8A04-4D88D7167083}" type="presParOf" srcId="{D5065E8B-D350-4C76-B8AF-8AAEC9FF7786}" destId="{5D52CC3F-50E0-4BA2-AC88-CB0D94C807AA}" srcOrd="3" destOrd="0" presId="urn:microsoft.com/office/officeart/2005/8/layout/hierarchy1"/>
    <dgm:cxn modelId="{6BA901C1-469B-487F-9DCE-A4030A2D8818}" type="presParOf" srcId="{5D52CC3F-50E0-4BA2-AC88-CB0D94C807AA}" destId="{9A19F6E9-57F7-454B-859B-3B288B951EA5}" srcOrd="0" destOrd="0" presId="urn:microsoft.com/office/officeart/2005/8/layout/hierarchy1"/>
    <dgm:cxn modelId="{7C3EF3D0-B236-4EB2-B7B9-8CFE7ADA0DC6}" type="presParOf" srcId="{9A19F6E9-57F7-454B-859B-3B288B951EA5}" destId="{4B1D4CE0-0D76-495D-83FD-36693BFCFBC4}" srcOrd="0" destOrd="0" presId="urn:microsoft.com/office/officeart/2005/8/layout/hierarchy1"/>
    <dgm:cxn modelId="{BE583CC4-9053-48DE-8F29-F6CCCC36964F}" type="presParOf" srcId="{9A19F6E9-57F7-454B-859B-3B288B951EA5}" destId="{29E7EB73-AB03-4416-AB23-2E7483227683}" srcOrd="1" destOrd="0" presId="urn:microsoft.com/office/officeart/2005/8/layout/hierarchy1"/>
    <dgm:cxn modelId="{06C2AB04-6644-4135-9328-4EBEF51D4C8C}" type="presParOf" srcId="{5D52CC3F-50E0-4BA2-AC88-CB0D94C807AA}" destId="{FCBB2F35-7AE2-40CE-8780-14CBAF21A170}" srcOrd="1" destOrd="0" presId="urn:microsoft.com/office/officeart/2005/8/layout/hierarchy1"/>
    <dgm:cxn modelId="{E5F60D24-2D6A-4F01-AC8F-D78F0C93635F}" type="presParOf" srcId="{D622DE3A-0079-4C53-A1FA-204CE6CAAE20}" destId="{B8D1086B-F5CB-4955-B49A-A03BAFA42CEB}" srcOrd="4" destOrd="0" presId="urn:microsoft.com/office/officeart/2005/8/layout/hierarchy1"/>
    <dgm:cxn modelId="{E4BD516C-196F-43EB-9230-2B5F9E37ADC0}" type="presParOf" srcId="{D622DE3A-0079-4C53-A1FA-204CE6CAAE20}" destId="{EE6AA8B6-6123-4F51-8666-2BC9CC28BB72}" srcOrd="5" destOrd="0" presId="urn:microsoft.com/office/officeart/2005/8/layout/hierarchy1"/>
    <dgm:cxn modelId="{4E246220-2899-4009-A0DE-1A8D3EA668A3}" type="presParOf" srcId="{EE6AA8B6-6123-4F51-8666-2BC9CC28BB72}" destId="{F9965901-6A48-47BA-B56E-3627A26FD849}" srcOrd="0" destOrd="0" presId="urn:microsoft.com/office/officeart/2005/8/layout/hierarchy1"/>
    <dgm:cxn modelId="{E4B6C2BE-49D8-4A39-8AAD-87D2DFB344B5}" type="presParOf" srcId="{F9965901-6A48-47BA-B56E-3627A26FD849}" destId="{4D5F2FC8-1543-4A40-9113-E6545235A6A8}" srcOrd="0" destOrd="0" presId="urn:microsoft.com/office/officeart/2005/8/layout/hierarchy1"/>
    <dgm:cxn modelId="{5BD25754-742C-4C55-9B03-0B6E6ADBD4E3}" type="presParOf" srcId="{F9965901-6A48-47BA-B56E-3627A26FD849}" destId="{23A3B0C7-D482-47D3-BB9B-564532905A14}" srcOrd="1" destOrd="0" presId="urn:microsoft.com/office/officeart/2005/8/layout/hierarchy1"/>
    <dgm:cxn modelId="{3D5B3BFB-C485-4318-A55F-D3FD25F3C7F6}" type="presParOf" srcId="{EE6AA8B6-6123-4F51-8666-2BC9CC28BB72}" destId="{A023B1A3-A9DC-40E4-8E5A-4554C3640705}" srcOrd="1" destOrd="0" presId="urn:microsoft.com/office/officeart/2005/8/layout/hierarchy1"/>
    <dgm:cxn modelId="{846E5FC5-D6D1-4BDE-AA44-F2BC92FC741D}" type="presParOf" srcId="{A023B1A3-A9DC-40E4-8E5A-4554C3640705}" destId="{618540A2-E7AD-42E7-B6F1-302B725570A8}" srcOrd="0" destOrd="0" presId="urn:microsoft.com/office/officeart/2005/8/layout/hierarchy1"/>
    <dgm:cxn modelId="{5637687F-6B24-42A6-B32E-C473929790D1}" type="presParOf" srcId="{A023B1A3-A9DC-40E4-8E5A-4554C3640705}" destId="{E753FECB-E681-4429-90D3-E9EB7191BE67}" srcOrd="1" destOrd="0" presId="urn:microsoft.com/office/officeart/2005/8/layout/hierarchy1"/>
    <dgm:cxn modelId="{B07CD865-689A-47AF-A6C9-1B17357D35AE}" type="presParOf" srcId="{E753FECB-E681-4429-90D3-E9EB7191BE67}" destId="{CB8484E6-3C46-4020-9003-41D3C5CF3148}" srcOrd="0" destOrd="0" presId="urn:microsoft.com/office/officeart/2005/8/layout/hierarchy1"/>
    <dgm:cxn modelId="{9994D386-BB23-4E3D-B280-F6A55AB65F23}" type="presParOf" srcId="{CB8484E6-3C46-4020-9003-41D3C5CF3148}" destId="{BC3AD43D-F35E-4181-A459-C5F90E6BC905}" srcOrd="0" destOrd="0" presId="urn:microsoft.com/office/officeart/2005/8/layout/hierarchy1"/>
    <dgm:cxn modelId="{B543F0E6-5AE7-498E-BBB2-D61DDF987A83}" type="presParOf" srcId="{CB8484E6-3C46-4020-9003-41D3C5CF3148}" destId="{DC55D9B3-A033-48ED-BD81-48E1547F166C}" srcOrd="1" destOrd="0" presId="urn:microsoft.com/office/officeart/2005/8/layout/hierarchy1"/>
    <dgm:cxn modelId="{55E938C4-C26A-4951-8084-D999C663F65E}" type="presParOf" srcId="{E753FECB-E681-4429-90D3-E9EB7191BE67}" destId="{BB6D65EE-A515-42D9-8E7D-1941533F9A51}" srcOrd="1" destOrd="0" presId="urn:microsoft.com/office/officeart/2005/8/layout/hierarchy1"/>
  </dgm:cxnLst>
  <dgm:bg>
    <a:gradFill>
      <a:gsLst>
        <a:gs pos="0">
          <a:schemeClr val="accent2">
            <a:lumMod val="40000"/>
            <a:lumOff val="60000"/>
          </a:schemeClr>
        </a:gs>
        <a:gs pos="50000">
          <a:schemeClr val="accent1">
            <a:tint val="44500"/>
            <a:satMod val="160000"/>
          </a:schemeClr>
        </a:gs>
        <a:gs pos="100000">
          <a:schemeClr val="accent1">
            <a:tint val="23500"/>
            <a:satMod val="160000"/>
          </a:schemeClr>
        </a:gs>
      </a:gsLst>
      <a:lin ang="5400000" scaled="0"/>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300823A-44E1-4720-9847-4589D28966FC}" type="doc">
      <dgm:prSet loTypeId="urn:microsoft.com/office/officeart/2005/8/layout/orgChart1" loCatId="hierarchy" qsTypeId="urn:microsoft.com/office/officeart/2005/8/quickstyle/simple1" qsCatId="simple" csTypeId="urn:microsoft.com/office/officeart/2005/8/colors/colorful3" csCatId="colorful" phldr="1"/>
      <dgm:spPr/>
      <dgm:t>
        <a:bodyPr/>
        <a:lstStyle/>
        <a:p>
          <a:pPr rtl="1"/>
          <a:endParaRPr lang="ar-IQ"/>
        </a:p>
      </dgm:t>
    </dgm:pt>
    <dgm:pt modelId="{EECB7B62-B0C3-4D20-BAAF-AE58B9184823}">
      <dgm:prSet phldrT="[نص]" custT="1">
        <dgm:style>
          <a:lnRef idx="1">
            <a:schemeClr val="accent2"/>
          </a:lnRef>
          <a:fillRef idx="2">
            <a:schemeClr val="accent2"/>
          </a:fillRef>
          <a:effectRef idx="1">
            <a:schemeClr val="accent2"/>
          </a:effectRef>
          <a:fontRef idx="minor">
            <a:schemeClr val="dk1"/>
          </a:fontRef>
        </dgm:style>
      </dgm:prSet>
      <dgm:spPr/>
      <dgm:t>
        <a:bodyPr/>
        <a:lstStyle/>
        <a:p>
          <a:pPr rtl="1"/>
          <a:r>
            <a:rPr lang="ar-IQ" sz="2000" b="1" dirty="0" smtClean="0">
              <a:latin typeface="Arial" pitchFamily="34" charset="0"/>
              <a:cs typeface="Arial" pitchFamily="34" charset="0"/>
            </a:rPr>
            <a:t>الموسم التنافسي</a:t>
          </a:r>
          <a:endParaRPr lang="ar-IQ" sz="2000" b="1" dirty="0">
            <a:latin typeface="Arial" pitchFamily="34" charset="0"/>
            <a:cs typeface="Arial" pitchFamily="34" charset="0"/>
          </a:endParaRPr>
        </a:p>
      </dgm:t>
    </dgm:pt>
    <dgm:pt modelId="{A8B9E98D-C620-4B3D-BA85-12C78004C771}" type="parTrans" cxnId="{25255268-5789-4340-A6EA-B456EA4ADF67}">
      <dgm:prSet/>
      <dgm:spPr/>
      <dgm:t>
        <a:bodyPr/>
        <a:lstStyle/>
        <a:p>
          <a:pPr rtl="1"/>
          <a:endParaRPr lang="ar-IQ"/>
        </a:p>
      </dgm:t>
    </dgm:pt>
    <dgm:pt modelId="{7C6BBD6C-CE14-4D20-814F-217708230CC5}" type="sibTrans" cxnId="{25255268-5789-4340-A6EA-B456EA4ADF67}">
      <dgm:prSet/>
      <dgm:spPr/>
      <dgm:t>
        <a:bodyPr/>
        <a:lstStyle/>
        <a:p>
          <a:pPr rtl="1"/>
          <a:endParaRPr lang="ar-IQ"/>
        </a:p>
      </dgm:t>
    </dgm:pt>
    <dgm:pt modelId="{3EEB2722-75DC-4524-884B-CC693700CA35}">
      <dgm:prSet phldrT="[نص]" custT="1">
        <dgm:style>
          <a:lnRef idx="1">
            <a:schemeClr val="accent4"/>
          </a:lnRef>
          <a:fillRef idx="2">
            <a:schemeClr val="accent4"/>
          </a:fillRef>
          <a:effectRef idx="1">
            <a:schemeClr val="accent4"/>
          </a:effectRef>
          <a:fontRef idx="minor">
            <a:schemeClr val="dk1"/>
          </a:fontRef>
        </dgm:style>
      </dgm:prSet>
      <dgm:spPr/>
      <dgm:t>
        <a:bodyPr/>
        <a:lstStyle/>
        <a:p>
          <a:pPr rtl="1"/>
          <a:r>
            <a:rPr lang="ar-IQ" sz="2000" b="1" dirty="0" smtClean="0">
              <a:latin typeface="Arial" pitchFamily="34" charset="0"/>
              <a:cs typeface="Arial" pitchFamily="34" charset="0"/>
            </a:rPr>
            <a:t>فترة الانتقال</a:t>
          </a:r>
          <a:endParaRPr lang="ar-IQ" sz="2000" b="1" dirty="0">
            <a:latin typeface="Arial" pitchFamily="34" charset="0"/>
            <a:cs typeface="Arial" pitchFamily="34" charset="0"/>
          </a:endParaRPr>
        </a:p>
      </dgm:t>
    </dgm:pt>
    <dgm:pt modelId="{FC8521BD-45BB-4865-93BA-DDF1BFC734FF}" type="parTrans" cxnId="{F2789469-62A6-4D91-95F4-06790FF90134}">
      <dgm:prSet/>
      <dgm:spPr/>
      <dgm:t>
        <a:bodyPr/>
        <a:lstStyle/>
        <a:p>
          <a:pPr rtl="1"/>
          <a:endParaRPr lang="ar-IQ" sz="2400" b="1">
            <a:latin typeface="Arial" pitchFamily="34" charset="0"/>
            <a:cs typeface="Arial" pitchFamily="34" charset="0"/>
          </a:endParaRPr>
        </a:p>
      </dgm:t>
    </dgm:pt>
    <dgm:pt modelId="{8DAA93EA-B699-48EF-90CB-EAE32B462EA8}" type="sibTrans" cxnId="{F2789469-62A6-4D91-95F4-06790FF90134}">
      <dgm:prSet/>
      <dgm:spPr/>
      <dgm:t>
        <a:bodyPr/>
        <a:lstStyle/>
        <a:p>
          <a:pPr rtl="1"/>
          <a:endParaRPr lang="ar-IQ"/>
        </a:p>
      </dgm:t>
    </dgm:pt>
    <dgm:pt modelId="{ACB18EB4-6EEA-4D30-9868-E4E4CF540A42}">
      <dgm:prSet phldrT="[نص]" custT="1">
        <dgm:style>
          <a:lnRef idx="1">
            <a:schemeClr val="accent4"/>
          </a:lnRef>
          <a:fillRef idx="2">
            <a:schemeClr val="accent4"/>
          </a:fillRef>
          <a:effectRef idx="1">
            <a:schemeClr val="accent4"/>
          </a:effectRef>
          <a:fontRef idx="minor">
            <a:schemeClr val="dk1"/>
          </a:fontRef>
        </dgm:style>
      </dgm:prSet>
      <dgm:spPr/>
      <dgm:t>
        <a:bodyPr/>
        <a:lstStyle/>
        <a:p>
          <a:pPr rtl="1"/>
          <a:r>
            <a:rPr lang="ar-IQ" sz="2000" b="1" dirty="0" smtClean="0">
              <a:latin typeface="Arial" pitchFamily="34" charset="0"/>
              <a:cs typeface="Arial" pitchFamily="34" charset="0"/>
            </a:rPr>
            <a:t>فترة المنافسات</a:t>
          </a:r>
          <a:endParaRPr lang="ar-IQ" sz="2000" b="1" dirty="0">
            <a:latin typeface="Arial" pitchFamily="34" charset="0"/>
            <a:cs typeface="Arial" pitchFamily="34" charset="0"/>
          </a:endParaRPr>
        </a:p>
      </dgm:t>
    </dgm:pt>
    <dgm:pt modelId="{E46A1F1F-7B8C-4542-A06F-18E783589602}" type="parTrans" cxnId="{93F0F009-0D6C-4FEF-838B-F13C1DA18A60}">
      <dgm:prSet/>
      <dgm:spPr/>
      <dgm:t>
        <a:bodyPr/>
        <a:lstStyle/>
        <a:p>
          <a:pPr rtl="1"/>
          <a:endParaRPr lang="ar-IQ" sz="2400" b="1">
            <a:latin typeface="Arial" pitchFamily="34" charset="0"/>
            <a:cs typeface="Arial" pitchFamily="34" charset="0"/>
          </a:endParaRPr>
        </a:p>
      </dgm:t>
    </dgm:pt>
    <dgm:pt modelId="{75F84ED8-A4C2-4FA2-B95E-EA435E1E7046}" type="sibTrans" cxnId="{93F0F009-0D6C-4FEF-838B-F13C1DA18A60}">
      <dgm:prSet/>
      <dgm:spPr/>
      <dgm:t>
        <a:bodyPr/>
        <a:lstStyle/>
        <a:p>
          <a:pPr rtl="1"/>
          <a:endParaRPr lang="ar-IQ"/>
        </a:p>
      </dgm:t>
    </dgm:pt>
    <dgm:pt modelId="{DAD4F946-6FFB-445F-8CE5-EB8E9695E5E8}">
      <dgm:prSet phldrT="[نص]" custT="1">
        <dgm:style>
          <a:lnRef idx="1">
            <a:schemeClr val="accent4"/>
          </a:lnRef>
          <a:fillRef idx="2">
            <a:schemeClr val="accent4"/>
          </a:fillRef>
          <a:effectRef idx="1">
            <a:schemeClr val="accent4"/>
          </a:effectRef>
          <a:fontRef idx="minor">
            <a:schemeClr val="dk1"/>
          </a:fontRef>
        </dgm:style>
      </dgm:prSet>
      <dgm:spPr/>
      <dgm:t>
        <a:bodyPr/>
        <a:lstStyle/>
        <a:p>
          <a:pPr rtl="1"/>
          <a:r>
            <a:rPr lang="ar-IQ" sz="2000" b="1" dirty="0" smtClean="0">
              <a:latin typeface="Arial" pitchFamily="34" charset="0"/>
              <a:cs typeface="Arial" pitchFamily="34" charset="0"/>
            </a:rPr>
            <a:t>فترة الإعداد</a:t>
          </a:r>
          <a:endParaRPr lang="ar-IQ" sz="2000" b="1" dirty="0">
            <a:latin typeface="Arial" pitchFamily="34" charset="0"/>
            <a:cs typeface="Arial" pitchFamily="34" charset="0"/>
          </a:endParaRPr>
        </a:p>
      </dgm:t>
    </dgm:pt>
    <dgm:pt modelId="{ECAA99DF-45B2-4BD8-9B29-BC3B55BB85E0}" type="parTrans" cxnId="{BA6D3764-E836-4AAF-84F1-DE8615FEDDAC}">
      <dgm:prSet/>
      <dgm:spPr/>
      <dgm:t>
        <a:bodyPr/>
        <a:lstStyle/>
        <a:p>
          <a:pPr rtl="1"/>
          <a:endParaRPr lang="ar-IQ" sz="2400" b="1">
            <a:latin typeface="Arial" pitchFamily="34" charset="0"/>
            <a:cs typeface="Arial" pitchFamily="34" charset="0"/>
          </a:endParaRPr>
        </a:p>
      </dgm:t>
    </dgm:pt>
    <dgm:pt modelId="{AEB33588-43C5-4B9F-BD5A-0F8D7BAE33B5}" type="sibTrans" cxnId="{BA6D3764-E836-4AAF-84F1-DE8615FEDDAC}">
      <dgm:prSet/>
      <dgm:spPr/>
      <dgm:t>
        <a:bodyPr/>
        <a:lstStyle/>
        <a:p>
          <a:pPr rtl="1"/>
          <a:endParaRPr lang="ar-IQ"/>
        </a:p>
      </dgm:t>
    </dgm:pt>
    <dgm:pt modelId="{6BB37812-C81E-4C0B-A685-19577AA112C7}">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9A85A3A4-9095-4E49-A64C-7E5FBDEE325E}" type="parTrans" cxnId="{2627D384-E9E4-40F6-883C-23DCDC890576}">
      <dgm:prSet/>
      <dgm:spPr/>
      <dgm:t>
        <a:bodyPr/>
        <a:lstStyle/>
        <a:p>
          <a:pPr rtl="1"/>
          <a:endParaRPr lang="ar-IQ" sz="2400" b="1">
            <a:latin typeface="Arial" pitchFamily="34" charset="0"/>
            <a:cs typeface="Arial" pitchFamily="34" charset="0"/>
          </a:endParaRPr>
        </a:p>
      </dgm:t>
    </dgm:pt>
    <dgm:pt modelId="{C80937B7-F20C-47E9-A427-372A453D67EE}" type="sibTrans" cxnId="{2627D384-E9E4-40F6-883C-23DCDC890576}">
      <dgm:prSet/>
      <dgm:spPr/>
      <dgm:t>
        <a:bodyPr/>
        <a:lstStyle/>
        <a:p>
          <a:pPr rtl="1"/>
          <a:endParaRPr lang="ar-IQ"/>
        </a:p>
      </dgm:t>
    </dgm:pt>
    <dgm:pt modelId="{16E5E740-8F86-45F6-86E7-79CBB786B036}">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4309A108-71D5-47F6-BD93-E3A66348123B}" type="parTrans" cxnId="{EA2D8383-9E25-4568-9168-61D49CF421CA}">
      <dgm:prSet/>
      <dgm:spPr/>
      <dgm:t>
        <a:bodyPr/>
        <a:lstStyle/>
        <a:p>
          <a:pPr rtl="1"/>
          <a:endParaRPr lang="ar-IQ" sz="2400" b="1">
            <a:latin typeface="Arial" pitchFamily="34" charset="0"/>
            <a:cs typeface="Arial" pitchFamily="34" charset="0"/>
          </a:endParaRPr>
        </a:p>
      </dgm:t>
    </dgm:pt>
    <dgm:pt modelId="{6ECF53DB-0F98-4D85-8B9F-CC0C29370DEB}" type="sibTrans" cxnId="{EA2D8383-9E25-4568-9168-61D49CF421CA}">
      <dgm:prSet/>
      <dgm:spPr/>
      <dgm:t>
        <a:bodyPr/>
        <a:lstStyle/>
        <a:p>
          <a:pPr rtl="1"/>
          <a:endParaRPr lang="ar-IQ"/>
        </a:p>
      </dgm:t>
    </dgm:pt>
    <dgm:pt modelId="{F12A0DAF-766D-4F58-8B09-86081B3BA3D2}">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A646C7CF-C743-4A7E-A657-7E5E2B0394E3}" type="parTrans" cxnId="{6746284A-E4B5-4403-AA7F-63CAF334E7C4}">
      <dgm:prSet/>
      <dgm:spPr/>
      <dgm:t>
        <a:bodyPr/>
        <a:lstStyle/>
        <a:p>
          <a:pPr rtl="1"/>
          <a:endParaRPr lang="ar-IQ" sz="2400" b="1">
            <a:latin typeface="Arial" pitchFamily="34" charset="0"/>
            <a:cs typeface="Arial" pitchFamily="34" charset="0"/>
          </a:endParaRPr>
        </a:p>
      </dgm:t>
    </dgm:pt>
    <dgm:pt modelId="{6741EE2C-26CA-4366-9136-3E82727CFA3E}" type="sibTrans" cxnId="{6746284A-E4B5-4403-AA7F-63CAF334E7C4}">
      <dgm:prSet/>
      <dgm:spPr/>
      <dgm:t>
        <a:bodyPr/>
        <a:lstStyle/>
        <a:p>
          <a:pPr rtl="1"/>
          <a:endParaRPr lang="ar-IQ"/>
        </a:p>
      </dgm:t>
    </dgm:pt>
    <dgm:pt modelId="{F20527F0-B699-4A35-AAA8-3AA9DD8B7B37}">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3234F311-BAF1-4BDE-A760-76C40090B292}" type="parTrans" cxnId="{FBE1E9C0-9FDB-45BF-BE8D-888CC020E4B6}">
      <dgm:prSet/>
      <dgm:spPr/>
      <dgm:t>
        <a:bodyPr/>
        <a:lstStyle/>
        <a:p>
          <a:pPr rtl="1"/>
          <a:endParaRPr lang="ar-IQ" sz="2400" b="1">
            <a:latin typeface="Arial" pitchFamily="34" charset="0"/>
            <a:cs typeface="Arial" pitchFamily="34" charset="0"/>
          </a:endParaRPr>
        </a:p>
      </dgm:t>
    </dgm:pt>
    <dgm:pt modelId="{314E6057-C5B9-4EA0-9AC7-7EED6F1E94CB}" type="sibTrans" cxnId="{FBE1E9C0-9FDB-45BF-BE8D-888CC020E4B6}">
      <dgm:prSet/>
      <dgm:spPr/>
      <dgm:t>
        <a:bodyPr/>
        <a:lstStyle/>
        <a:p>
          <a:pPr rtl="1"/>
          <a:endParaRPr lang="ar-IQ"/>
        </a:p>
      </dgm:t>
    </dgm:pt>
    <dgm:pt modelId="{C65580C9-CB73-4E95-AEC7-88F6C1354EDE}">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506F17C5-D066-4AB9-950F-FD4CFE71C1E8}" type="parTrans" cxnId="{FA1FF532-D81E-488C-8CCF-FEE058A24567}">
      <dgm:prSet/>
      <dgm:spPr/>
      <dgm:t>
        <a:bodyPr/>
        <a:lstStyle/>
        <a:p>
          <a:pPr rtl="1"/>
          <a:endParaRPr lang="ar-IQ" sz="2400" b="1">
            <a:latin typeface="Arial" pitchFamily="34" charset="0"/>
            <a:cs typeface="Arial" pitchFamily="34" charset="0"/>
          </a:endParaRPr>
        </a:p>
      </dgm:t>
    </dgm:pt>
    <dgm:pt modelId="{158262E1-AE17-4A7C-86C5-7441AD531176}" type="sibTrans" cxnId="{FA1FF532-D81E-488C-8CCF-FEE058A24567}">
      <dgm:prSet/>
      <dgm:spPr/>
      <dgm:t>
        <a:bodyPr/>
        <a:lstStyle/>
        <a:p>
          <a:pPr rtl="1"/>
          <a:endParaRPr lang="ar-IQ"/>
        </a:p>
      </dgm:t>
    </dgm:pt>
    <dgm:pt modelId="{33A3F079-79DD-446B-BE1A-4AE09274B438}">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746619AF-150E-4FE0-92AB-127BF1D0977D}" type="parTrans" cxnId="{8ECEF08B-6FE9-4241-A30A-9FE6CC44E97D}">
      <dgm:prSet/>
      <dgm:spPr/>
      <dgm:t>
        <a:bodyPr/>
        <a:lstStyle/>
        <a:p>
          <a:pPr rtl="1"/>
          <a:endParaRPr lang="ar-IQ" sz="2400" b="1">
            <a:latin typeface="Arial" pitchFamily="34" charset="0"/>
            <a:cs typeface="Arial" pitchFamily="34" charset="0"/>
          </a:endParaRPr>
        </a:p>
      </dgm:t>
    </dgm:pt>
    <dgm:pt modelId="{A3080359-C9E4-4B95-A95C-3B935EF2F02B}" type="sibTrans" cxnId="{8ECEF08B-6FE9-4241-A30A-9FE6CC44E97D}">
      <dgm:prSet/>
      <dgm:spPr/>
      <dgm:t>
        <a:bodyPr/>
        <a:lstStyle/>
        <a:p>
          <a:pPr rtl="1"/>
          <a:endParaRPr lang="ar-IQ"/>
        </a:p>
      </dgm:t>
    </dgm:pt>
    <dgm:pt modelId="{7E1B7ED7-798D-4478-A1D2-CFB78C0ADF7A}">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E90FC637-BC46-4FA4-BB5C-C965014E291D}" type="parTrans" cxnId="{7BED97C7-FD83-4908-86FA-E374AAC66E9C}">
      <dgm:prSet/>
      <dgm:spPr/>
      <dgm:t>
        <a:bodyPr/>
        <a:lstStyle/>
        <a:p>
          <a:pPr rtl="1"/>
          <a:endParaRPr lang="ar-IQ" sz="2400" b="1">
            <a:latin typeface="Arial" pitchFamily="34" charset="0"/>
            <a:cs typeface="Arial" pitchFamily="34" charset="0"/>
          </a:endParaRPr>
        </a:p>
      </dgm:t>
    </dgm:pt>
    <dgm:pt modelId="{95F93579-2A4D-4CE4-A9E3-94D0AC8EB0F4}" type="sibTrans" cxnId="{7BED97C7-FD83-4908-86FA-E374AAC66E9C}">
      <dgm:prSet/>
      <dgm:spPr/>
      <dgm:t>
        <a:bodyPr/>
        <a:lstStyle/>
        <a:p>
          <a:pPr rtl="1"/>
          <a:endParaRPr lang="ar-IQ"/>
        </a:p>
      </dgm:t>
    </dgm:pt>
    <dgm:pt modelId="{6E7CE07B-5E45-4B82-9794-2EC1674A8F66}">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3DFCE8F8-8699-411D-B1F3-7542161B6573}" type="parTrans" cxnId="{284B0CDD-7320-4283-89EA-119520C6ABE4}">
      <dgm:prSet/>
      <dgm:spPr/>
      <dgm:t>
        <a:bodyPr/>
        <a:lstStyle/>
        <a:p>
          <a:pPr rtl="1"/>
          <a:endParaRPr lang="ar-IQ" sz="2400" b="1">
            <a:latin typeface="Arial" pitchFamily="34" charset="0"/>
            <a:cs typeface="Arial" pitchFamily="34" charset="0"/>
          </a:endParaRPr>
        </a:p>
      </dgm:t>
    </dgm:pt>
    <dgm:pt modelId="{03B97962-3EBC-4A35-9126-471733813E03}" type="sibTrans" cxnId="{284B0CDD-7320-4283-89EA-119520C6ABE4}">
      <dgm:prSet/>
      <dgm:spPr/>
      <dgm:t>
        <a:bodyPr/>
        <a:lstStyle/>
        <a:p>
          <a:pPr rtl="1"/>
          <a:endParaRPr lang="ar-IQ"/>
        </a:p>
      </dgm:t>
    </dgm:pt>
    <dgm:pt modelId="{4699E608-A28F-4862-A6A3-0ABFF7598BBB}">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351FF987-E407-4156-BA0A-F104558E4D0C}" type="parTrans" cxnId="{A9E38ECF-C904-4886-9914-F8CE2401E096}">
      <dgm:prSet/>
      <dgm:spPr/>
      <dgm:t>
        <a:bodyPr/>
        <a:lstStyle/>
        <a:p>
          <a:pPr rtl="1"/>
          <a:endParaRPr lang="ar-IQ" sz="2400" b="1">
            <a:latin typeface="Arial" pitchFamily="34" charset="0"/>
            <a:cs typeface="Arial" pitchFamily="34" charset="0"/>
          </a:endParaRPr>
        </a:p>
      </dgm:t>
    </dgm:pt>
    <dgm:pt modelId="{DC87617F-990E-47CB-8929-527BB004F002}" type="sibTrans" cxnId="{A9E38ECF-C904-4886-9914-F8CE2401E096}">
      <dgm:prSet/>
      <dgm:spPr/>
      <dgm:t>
        <a:bodyPr/>
        <a:lstStyle/>
        <a:p>
          <a:pPr rtl="1"/>
          <a:endParaRPr lang="ar-IQ"/>
        </a:p>
      </dgm:t>
    </dgm:pt>
    <dgm:pt modelId="{59B35D84-5391-4EED-BBFE-BEC74B7E43E9}">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FF13599A-D6BC-4026-8227-41DB48E8925C}" type="parTrans" cxnId="{C76A5886-073D-4E3A-9BDE-02C954C38564}">
      <dgm:prSet/>
      <dgm:spPr/>
      <dgm:t>
        <a:bodyPr/>
        <a:lstStyle/>
        <a:p>
          <a:pPr rtl="1"/>
          <a:endParaRPr lang="ar-IQ" sz="2400" b="1">
            <a:latin typeface="Arial" pitchFamily="34" charset="0"/>
            <a:cs typeface="Arial" pitchFamily="34" charset="0"/>
          </a:endParaRPr>
        </a:p>
      </dgm:t>
    </dgm:pt>
    <dgm:pt modelId="{E1625873-5EA0-47D4-8F55-6CDFF3A341E2}" type="sibTrans" cxnId="{C76A5886-073D-4E3A-9BDE-02C954C38564}">
      <dgm:prSet/>
      <dgm:spPr/>
      <dgm:t>
        <a:bodyPr/>
        <a:lstStyle/>
        <a:p>
          <a:pPr rtl="1"/>
          <a:endParaRPr lang="ar-IQ"/>
        </a:p>
      </dgm:t>
    </dgm:pt>
    <dgm:pt modelId="{6FCF0595-D10B-4DED-AED6-5B670536B892}">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51B2BE96-2F94-48F6-8129-0A2BEA2BA13E}" type="parTrans" cxnId="{1982672C-F679-478D-B926-A6339BE9A0E8}">
      <dgm:prSet/>
      <dgm:spPr/>
      <dgm:t>
        <a:bodyPr/>
        <a:lstStyle/>
        <a:p>
          <a:pPr rtl="1"/>
          <a:endParaRPr lang="ar-IQ" sz="2400" b="1">
            <a:latin typeface="Arial" pitchFamily="34" charset="0"/>
            <a:cs typeface="Arial" pitchFamily="34" charset="0"/>
          </a:endParaRPr>
        </a:p>
      </dgm:t>
    </dgm:pt>
    <dgm:pt modelId="{2CC8118E-918D-4C62-B6E9-EBE492C6BFC7}" type="sibTrans" cxnId="{1982672C-F679-478D-B926-A6339BE9A0E8}">
      <dgm:prSet/>
      <dgm:spPr/>
      <dgm:t>
        <a:bodyPr/>
        <a:lstStyle/>
        <a:p>
          <a:pPr rtl="1"/>
          <a:endParaRPr lang="ar-IQ"/>
        </a:p>
      </dgm:t>
    </dgm:pt>
    <dgm:pt modelId="{8480F668-1E56-4838-84FE-F6C8A885B09D}">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4B5CE76C-876A-45CE-9805-EE20E759E5EF}" type="parTrans" cxnId="{F1AA535C-946B-46B1-A704-9B6FD592C2C7}">
      <dgm:prSet/>
      <dgm:spPr/>
      <dgm:t>
        <a:bodyPr/>
        <a:lstStyle/>
        <a:p>
          <a:pPr rtl="1"/>
          <a:endParaRPr lang="ar-IQ" sz="2400" b="1">
            <a:latin typeface="Arial" pitchFamily="34" charset="0"/>
            <a:cs typeface="Arial" pitchFamily="34" charset="0"/>
          </a:endParaRPr>
        </a:p>
      </dgm:t>
    </dgm:pt>
    <dgm:pt modelId="{9812596C-C74A-4185-A745-BD5D51BCB7E6}" type="sibTrans" cxnId="{F1AA535C-946B-46B1-A704-9B6FD592C2C7}">
      <dgm:prSet/>
      <dgm:spPr/>
      <dgm:t>
        <a:bodyPr/>
        <a:lstStyle/>
        <a:p>
          <a:pPr rtl="1"/>
          <a:endParaRPr lang="ar-IQ"/>
        </a:p>
      </dgm:t>
    </dgm:pt>
    <dgm:pt modelId="{965FBBAE-E3F3-49E5-8017-63BFD3F44478}">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48850C21-5A2D-41E6-9581-8D53D4634F6B}" type="parTrans" cxnId="{3CE2F2BD-BBFB-408E-9FE2-5063BB29BA06}">
      <dgm:prSet/>
      <dgm:spPr/>
      <dgm:t>
        <a:bodyPr/>
        <a:lstStyle/>
        <a:p>
          <a:pPr rtl="1"/>
          <a:endParaRPr lang="ar-IQ" sz="2400" b="1">
            <a:latin typeface="Arial" pitchFamily="34" charset="0"/>
            <a:cs typeface="Arial" pitchFamily="34" charset="0"/>
          </a:endParaRPr>
        </a:p>
      </dgm:t>
    </dgm:pt>
    <dgm:pt modelId="{6FE6B29B-53DA-4160-BA6F-8AA0E35FF13F}" type="sibTrans" cxnId="{3CE2F2BD-BBFB-408E-9FE2-5063BB29BA06}">
      <dgm:prSet/>
      <dgm:spPr/>
      <dgm:t>
        <a:bodyPr/>
        <a:lstStyle/>
        <a:p>
          <a:pPr rtl="1"/>
          <a:endParaRPr lang="ar-IQ"/>
        </a:p>
      </dgm:t>
    </dgm:pt>
    <dgm:pt modelId="{000B58FA-16A7-44AB-8188-BAEB117EDB2A}">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271BB405-D7D2-4E5F-AAC1-DB4874ED5780}" type="parTrans" cxnId="{83FC8C18-1A7C-4CF7-8D65-604665103F48}">
      <dgm:prSet/>
      <dgm:spPr/>
      <dgm:t>
        <a:bodyPr/>
        <a:lstStyle/>
        <a:p>
          <a:pPr rtl="1"/>
          <a:endParaRPr lang="ar-IQ" sz="2400" b="1">
            <a:latin typeface="Arial" pitchFamily="34" charset="0"/>
            <a:cs typeface="Arial" pitchFamily="34" charset="0"/>
          </a:endParaRPr>
        </a:p>
      </dgm:t>
    </dgm:pt>
    <dgm:pt modelId="{F3421255-5F1B-4B97-AE8A-04CA05BD85B9}" type="sibTrans" cxnId="{83FC8C18-1A7C-4CF7-8D65-604665103F48}">
      <dgm:prSet/>
      <dgm:spPr/>
      <dgm:t>
        <a:bodyPr/>
        <a:lstStyle/>
        <a:p>
          <a:pPr rtl="1"/>
          <a:endParaRPr lang="ar-IQ"/>
        </a:p>
      </dgm:t>
    </dgm:pt>
    <dgm:pt modelId="{A4CE1253-63B5-4759-B75C-1A9F1306A802}" type="asst">
      <dgm:prSet custT="1">
        <dgm:style>
          <a:lnRef idx="2">
            <a:schemeClr val="accent2"/>
          </a:lnRef>
          <a:fillRef idx="1">
            <a:schemeClr val="lt1"/>
          </a:fillRef>
          <a:effectRef idx="0">
            <a:schemeClr val="accent2"/>
          </a:effectRef>
          <a:fontRef idx="minor">
            <a:schemeClr val="dk1"/>
          </a:fontRef>
        </dgm:style>
      </dgm:prSet>
      <dgm:spPr/>
      <dgm:t>
        <a:bodyPr/>
        <a:lstStyle/>
        <a:p>
          <a:pPr rtl="1"/>
          <a:r>
            <a:rPr lang="ar-IQ" sz="2000" b="1" dirty="0" smtClean="0">
              <a:latin typeface="Arial" pitchFamily="34" charset="0"/>
              <a:cs typeface="Arial" pitchFamily="34" charset="0"/>
            </a:rPr>
            <a:t>وحدة تدريبية</a:t>
          </a:r>
          <a:endParaRPr lang="ar-IQ" sz="2000" b="1" dirty="0">
            <a:latin typeface="Arial" pitchFamily="34" charset="0"/>
            <a:cs typeface="Arial" pitchFamily="34" charset="0"/>
          </a:endParaRPr>
        </a:p>
      </dgm:t>
    </dgm:pt>
    <dgm:pt modelId="{76FC2DD3-F37C-4A83-8F6B-34F5BD222DD9}" type="parTrans" cxnId="{4E793E50-69F8-43F9-A2E0-402A28B09C75}">
      <dgm:prSet>
        <dgm:style>
          <a:lnRef idx="2">
            <a:schemeClr val="accent2"/>
          </a:lnRef>
          <a:fillRef idx="0">
            <a:schemeClr val="accent2"/>
          </a:fillRef>
          <a:effectRef idx="1">
            <a:schemeClr val="accent2"/>
          </a:effectRef>
          <a:fontRef idx="minor">
            <a:schemeClr val="tx1"/>
          </a:fontRef>
        </dgm:style>
      </dgm:prSet>
      <dgm:spPr/>
      <dgm:t>
        <a:bodyPr/>
        <a:lstStyle/>
        <a:p>
          <a:pPr rtl="1"/>
          <a:endParaRPr lang="ar-IQ" sz="2400" b="1">
            <a:latin typeface="Arial" pitchFamily="34" charset="0"/>
            <a:cs typeface="Arial" pitchFamily="34" charset="0"/>
          </a:endParaRPr>
        </a:p>
      </dgm:t>
    </dgm:pt>
    <dgm:pt modelId="{85901DE1-F08A-478E-9F23-A57FDD1B42E0}" type="sibTrans" cxnId="{4E793E50-69F8-43F9-A2E0-402A28B09C75}">
      <dgm:prSet/>
      <dgm:spPr/>
      <dgm:t>
        <a:bodyPr/>
        <a:lstStyle/>
        <a:p>
          <a:pPr rtl="1"/>
          <a:endParaRPr lang="ar-IQ"/>
        </a:p>
      </dgm:t>
    </dgm:pt>
    <dgm:pt modelId="{36F43AB4-37B2-4EB1-8717-214CAB5C092C}" type="asst">
      <dgm:prSet custT="1">
        <dgm:style>
          <a:lnRef idx="2">
            <a:schemeClr val="accent2"/>
          </a:lnRef>
          <a:fillRef idx="1">
            <a:schemeClr val="lt1"/>
          </a:fillRef>
          <a:effectRef idx="0">
            <a:schemeClr val="accent2"/>
          </a:effectRef>
          <a:fontRef idx="minor">
            <a:schemeClr val="dk1"/>
          </a:fontRef>
        </dgm:style>
      </dgm:prSet>
      <dgm:spPr/>
      <dgm:t>
        <a:bodyPr/>
        <a:lstStyle/>
        <a:p>
          <a:pPr rtl="1"/>
          <a:r>
            <a:rPr lang="ar-IQ" sz="2000" b="1" dirty="0" smtClean="0">
              <a:latin typeface="Arial" pitchFamily="34" charset="0"/>
              <a:cs typeface="Arial" pitchFamily="34" charset="0"/>
            </a:rPr>
            <a:t>وحدة تدريبية</a:t>
          </a:r>
          <a:endParaRPr lang="ar-IQ" sz="2000" b="1" dirty="0">
            <a:latin typeface="Arial" pitchFamily="34" charset="0"/>
            <a:cs typeface="Arial" pitchFamily="34" charset="0"/>
          </a:endParaRPr>
        </a:p>
      </dgm:t>
    </dgm:pt>
    <dgm:pt modelId="{5291CD1C-3E74-44AD-942A-2EF29976A889}" type="parTrans" cxnId="{C18671DF-DACF-4795-A884-1F1C8885EE0A}">
      <dgm:prSet/>
      <dgm:spPr/>
      <dgm:t>
        <a:bodyPr/>
        <a:lstStyle/>
        <a:p>
          <a:pPr rtl="1"/>
          <a:endParaRPr lang="ar-IQ" sz="2400" b="1">
            <a:latin typeface="Arial" pitchFamily="34" charset="0"/>
            <a:cs typeface="Arial" pitchFamily="34" charset="0"/>
          </a:endParaRPr>
        </a:p>
      </dgm:t>
    </dgm:pt>
    <dgm:pt modelId="{476DB143-71A4-4B58-83CD-4823D4129B54}" type="sibTrans" cxnId="{C18671DF-DACF-4795-A884-1F1C8885EE0A}">
      <dgm:prSet/>
      <dgm:spPr/>
      <dgm:t>
        <a:bodyPr/>
        <a:lstStyle/>
        <a:p>
          <a:pPr rtl="1"/>
          <a:endParaRPr lang="ar-IQ"/>
        </a:p>
      </dgm:t>
    </dgm:pt>
    <dgm:pt modelId="{A4BA8CA2-855A-4646-A523-0AD2C513970C}" type="asst">
      <dgm:prSet custT="1">
        <dgm:style>
          <a:lnRef idx="2">
            <a:schemeClr val="accent2"/>
          </a:lnRef>
          <a:fillRef idx="1">
            <a:schemeClr val="lt1"/>
          </a:fillRef>
          <a:effectRef idx="0">
            <a:schemeClr val="accent2"/>
          </a:effectRef>
          <a:fontRef idx="minor">
            <a:schemeClr val="dk1"/>
          </a:fontRef>
        </dgm:style>
      </dgm:prSet>
      <dgm:spPr/>
      <dgm:t>
        <a:bodyPr/>
        <a:lstStyle/>
        <a:p>
          <a:pPr rtl="1"/>
          <a:r>
            <a:rPr lang="ar-IQ" sz="2000" b="1" dirty="0" smtClean="0">
              <a:latin typeface="Arial" pitchFamily="34" charset="0"/>
              <a:cs typeface="Arial" pitchFamily="34" charset="0"/>
            </a:rPr>
            <a:t>وحدة تدريبية</a:t>
          </a:r>
          <a:endParaRPr lang="ar-IQ" sz="2000" b="1" dirty="0">
            <a:latin typeface="Arial" pitchFamily="34" charset="0"/>
            <a:cs typeface="Arial" pitchFamily="34" charset="0"/>
          </a:endParaRPr>
        </a:p>
      </dgm:t>
    </dgm:pt>
    <dgm:pt modelId="{CA8684C5-32D9-4293-88CB-8A759B79B77A}" type="parTrans" cxnId="{3E34A69B-AEC0-4DEC-BFE3-86CC191EF389}">
      <dgm:prSet>
        <dgm:style>
          <a:lnRef idx="2">
            <a:schemeClr val="accent2"/>
          </a:lnRef>
          <a:fillRef idx="0">
            <a:schemeClr val="accent2"/>
          </a:fillRef>
          <a:effectRef idx="1">
            <a:schemeClr val="accent2"/>
          </a:effectRef>
          <a:fontRef idx="minor">
            <a:schemeClr val="tx1"/>
          </a:fontRef>
        </dgm:style>
      </dgm:prSet>
      <dgm:spPr/>
      <dgm:t>
        <a:bodyPr/>
        <a:lstStyle/>
        <a:p>
          <a:pPr rtl="1"/>
          <a:endParaRPr lang="ar-IQ" sz="2400" b="1">
            <a:latin typeface="Arial" pitchFamily="34" charset="0"/>
            <a:cs typeface="Arial" pitchFamily="34" charset="0"/>
          </a:endParaRPr>
        </a:p>
      </dgm:t>
    </dgm:pt>
    <dgm:pt modelId="{4FF602A0-F0D9-4128-ACD5-1990A765678A}" type="sibTrans" cxnId="{3E34A69B-AEC0-4DEC-BFE3-86CC191EF389}">
      <dgm:prSet/>
      <dgm:spPr/>
      <dgm:t>
        <a:bodyPr/>
        <a:lstStyle/>
        <a:p>
          <a:pPr rtl="1"/>
          <a:endParaRPr lang="ar-IQ"/>
        </a:p>
      </dgm:t>
    </dgm:pt>
    <dgm:pt modelId="{BB1D722A-8E11-4ABF-86AE-F83AD24E7635}" type="asst">
      <dgm:prSet custT="1">
        <dgm:style>
          <a:lnRef idx="2">
            <a:schemeClr val="accent2"/>
          </a:lnRef>
          <a:fillRef idx="1">
            <a:schemeClr val="lt1"/>
          </a:fillRef>
          <a:effectRef idx="0">
            <a:schemeClr val="accent2"/>
          </a:effectRef>
          <a:fontRef idx="minor">
            <a:schemeClr val="dk1"/>
          </a:fontRef>
        </dgm:style>
      </dgm:prSet>
      <dgm:spPr/>
      <dgm:t>
        <a:bodyPr/>
        <a:lstStyle/>
        <a:p>
          <a:pPr rtl="1"/>
          <a:r>
            <a:rPr lang="ar-IQ" sz="2000" b="1" dirty="0" smtClean="0">
              <a:latin typeface="Arial" pitchFamily="34" charset="0"/>
              <a:cs typeface="Arial" pitchFamily="34" charset="0"/>
            </a:rPr>
            <a:t>وحدة تدريبية</a:t>
          </a:r>
          <a:endParaRPr lang="ar-IQ" sz="2000" b="1" dirty="0">
            <a:latin typeface="Arial" pitchFamily="34" charset="0"/>
            <a:cs typeface="Arial" pitchFamily="34" charset="0"/>
          </a:endParaRPr>
        </a:p>
      </dgm:t>
    </dgm:pt>
    <dgm:pt modelId="{3011E143-A2B3-4C36-A1D5-B2BD847A4A15}" type="parTrans" cxnId="{1A4B9FE1-5693-4F6E-B96C-4010E5D2E411}">
      <dgm:prSet/>
      <dgm:spPr/>
      <dgm:t>
        <a:bodyPr/>
        <a:lstStyle/>
        <a:p>
          <a:pPr rtl="1"/>
          <a:endParaRPr lang="ar-IQ" sz="2400" b="1">
            <a:latin typeface="Arial" pitchFamily="34" charset="0"/>
            <a:cs typeface="Arial" pitchFamily="34" charset="0"/>
          </a:endParaRPr>
        </a:p>
      </dgm:t>
    </dgm:pt>
    <dgm:pt modelId="{C9F7F183-2757-4FD7-9626-730A1B4E253E}" type="sibTrans" cxnId="{1A4B9FE1-5693-4F6E-B96C-4010E5D2E411}">
      <dgm:prSet/>
      <dgm:spPr/>
      <dgm:t>
        <a:bodyPr/>
        <a:lstStyle/>
        <a:p>
          <a:pPr rtl="1"/>
          <a:endParaRPr lang="ar-IQ"/>
        </a:p>
      </dgm:t>
    </dgm:pt>
    <dgm:pt modelId="{1E502754-F9B1-43FA-AD4C-F28C818862E6}" type="asst">
      <dgm:prSet custT="1">
        <dgm:style>
          <a:lnRef idx="2">
            <a:schemeClr val="accent2"/>
          </a:lnRef>
          <a:fillRef idx="1">
            <a:schemeClr val="lt1"/>
          </a:fillRef>
          <a:effectRef idx="0">
            <a:schemeClr val="accent2"/>
          </a:effectRef>
          <a:fontRef idx="minor">
            <a:schemeClr val="dk1"/>
          </a:fontRef>
        </dgm:style>
      </dgm:prSet>
      <dgm:spPr/>
      <dgm:t>
        <a:bodyPr/>
        <a:lstStyle/>
        <a:p>
          <a:pPr rtl="1"/>
          <a:r>
            <a:rPr lang="ar-IQ" sz="2000" b="1" dirty="0" smtClean="0">
              <a:latin typeface="Arial" pitchFamily="34" charset="0"/>
              <a:cs typeface="Arial" pitchFamily="34" charset="0"/>
            </a:rPr>
            <a:t>وحدة تدريبية</a:t>
          </a:r>
          <a:endParaRPr lang="ar-IQ" sz="2000" b="1" dirty="0">
            <a:latin typeface="Arial" pitchFamily="34" charset="0"/>
            <a:cs typeface="Arial" pitchFamily="34" charset="0"/>
          </a:endParaRPr>
        </a:p>
      </dgm:t>
    </dgm:pt>
    <dgm:pt modelId="{033570E1-D2EA-4C0B-98FE-2225A50499A8}" type="parTrans" cxnId="{A84ADEED-33A6-4A89-AC10-9AB1DA842C4B}">
      <dgm:prSet>
        <dgm:style>
          <a:lnRef idx="2">
            <a:schemeClr val="accent2"/>
          </a:lnRef>
          <a:fillRef idx="0">
            <a:schemeClr val="accent2"/>
          </a:fillRef>
          <a:effectRef idx="1">
            <a:schemeClr val="accent2"/>
          </a:effectRef>
          <a:fontRef idx="minor">
            <a:schemeClr val="tx1"/>
          </a:fontRef>
        </dgm:style>
      </dgm:prSet>
      <dgm:spPr/>
      <dgm:t>
        <a:bodyPr/>
        <a:lstStyle/>
        <a:p>
          <a:pPr rtl="1"/>
          <a:endParaRPr lang="ar-IQ" sz="2400" b="1">
            <a:latin typeface="Arial" pitchFamily="34" charset="0"/>
            <a:cs typeface="Arial" pitchFamily="34" charset="0"/>
          </a:endParaRPr>
        </a:p>
      </dgm:t>
    </dgm:pt>
    <dgm:pt modelId="{8D941531-E7E6-43E4-9B62-9F5712BC5265}" type="sibTrans" cxnId="{A84ADEED-33A6-4A89-AC10-9AB1DA842C4B}">
      <dgm:prSet/>
      <dgm:spPr/>
      <dgm:t>
        <a:bodyPr/>
        <a:lstStyle/>
        <a:p>
          <a:pPr rtl="1"/>
          <a:endParaRPr lang="ar-IQ"/>
        </a:p>
      </dgm:t>
    </dgm:pt>
    <dgm:pt modelId="{50A1D12A-C0F2-4215-BA4C-11F85FD491CB}">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400" smtClean="0">
              <a:latin typeface="Arial" pitchFamily="34" charset="0"/>
              <a:cs typeface="Arial" pitchFamily="34" charset="0"/>
            </a:rPr>
            <a:t>أسبوع</a:t>
          </a:r>
          <a:endParaRPr lang="ar-IQ" sz="2400" dirty="0">
            <a:latin typeface="Arial" pitchFamily="34" charset="0"/>
            <a:cs typeface="Arial" pitchFamily="34" charset="0"/>
          </a:endParaRPr>
        </a:p>
      </dgm:t>
    </dgm:pt>
    <dgm:pt modelId="{0F38F556-26D4-4382-8DE8-C149F6FBAE24}" type="parTrans" cxnId="{53599BAE-F0CB-4FF3-BC1C-1B5379D5A8EE}">
      <dgm:prSet/>
      <dgm:spPr/>
      <dgm:t>
        <a:bodyPr/>
        <a:lstStyle/>
        <a:p>
          <a:pPr rtl="1"/>
          <a:endParaRPr lang="ar-IQ"/>
        </a:p>
      </dgm:t>
    </dgm:pt>
    <dgm:pt modelId="{C3A47392-E8E2-408B-B909-2FEAFDE8C1A0}" type="sibTrans" cxnId="{53599BAE-F0CB-4FF3-BC1C-1B5379D5A8EE}">
      <dgm:prSet/>
      <dgm:spPr/>
      <dgm:t>
        <a:bodyPr/>
        <a:lstStyle/>
        <a:p>
          <a:pPr rtl="1"/>
          <a:endParaRPr lang="ar-IQ"/>
        </a:p>
      </dgm:t>
    </dgm:pt>
    <dgm:pt modelId="{AE84698F-6DFA-40F1-A48F-52B75E4CC6B2}">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80344F75-92A8-488A-A3E4-190057CF4E2B}" type="parTrans" cxnId="{B5795E31-EF71-4DD9-AA57-4F827A2A6FB5}">
      <dgm:prSet/>
      <dgm:spPr/>
      <dgm:t>
        <a:bodyPr/>
        <a:lstStyle/>
        <a:p>
          <a:pPr rtl="1"/>
          <a:endParaRPr lang="ar-IQ"/>
        </a:p>
      </dgm:t>
    </dgm:pt>
    <dgm:pt modelId="{CCEA50AF-7875-4F11-8589-097EE3F50A43}" type="sibTrans" cxnId="{B5795E31-EF71-4DD9-AA57-4F827A2A6FB5}">
      <dgm:prSet/>
      <dgm:spPr/>
      <dgm:t>
        <a:bodyPr/>
        <a:lstStyle/>
        <a:p>
          <a:pPr rtl="1"/>
          <a:endParaRPr lang="ar-IQ"/>
        </a:p>
      </dgm:t>
    </dgm:pt>
    <dgm:pt modelId="{55240570-63EA-474A-B49A-4BEDC8B41B1C}">
      <dgm:prSet>
        <dgm:style>
          <a:lnRef idx="1">
            <a:schemeClr val="accent6"/>
          </a:lnRef>
          <a:fillRef idx="2">
            <a:schemeClr val="accent6"/>
          </a:fillRef>
          <a:effectRef idx="1">
            <a:schemeClr val="accent6"/>
          </a:effectRef>
          <a:fontRef idx="minor">
            <a:schemeClr val="dk1"/>
          </a:fontRef>
        </dgm:style>
      </dgm:prSet>
      <dgm:spPr/>
      <dgm:t>
        <a:bodyPr/>
        <a:lstStyle/>
        <a:p>
          <a:pPr rtl="1"/>
          <a:r>
            <a:rPr lang="ar-IQ" dirty="0" smtClean="0">
              <a:latin typeface="Arial" pitchFamily="34" charset="0"/>
              <a:cs typeface="Arial" pitchFamily="34" charset="0"/>
            </a:rPr>
            <a:t>أسبوع</a:t>
          </a:r>
          <a:endParaRPr lang="ar-IQ" dirty="0">
            <a:latin typeface="Arial" pitchFamily="34" charset="0"/>
            <a:cs typeface="Arial" pitchFamily="34" charset="0"/>
          </a:endParaRPr>
        </a:p>
      </dgm:t>
    </dgm:pt>
    <dgm:pt modelId="{7C76A41B-FE65-4859-9B9D-A49BCFF559FF}" type="parTrans" cxnId="{FCB26EEE-245A-4673-BFCA-3C650E7DB9F2}">
      <dgm:prSet/>
      <dgm:spPr/>
      <dgm:t>
        <a:bodyPr/>
        <a:lstStyle/>
        <a:p>
          <a:pPr rtl="1"/>
          <a:endParaRPr lang="ar-IQ"/>
        </a:p>
      </dgm:t>
    </dgm:pt>
    <dgm:pt modelId="{7EAB7DCF-7F55-4AF9-8D24-C05AA2F2AF6E}" type="sibTrans" cxnId="{FCB26EEE-245A-4673-BFCA-3C650E7DB9F2}">
      <dgm:prSet/>
      <dgm:spPr/>
      <dgm:t>
        <a:bodyPr/>
        <a:lstStyle/>
        <a:p>
          <a:pPr rtl="1"/>
          <a:endParaRPr lang="ar-IQ"/>
        </a:p>
      </dgm:t>
    </dgm:pt>
    <dgm:pt modelId="{00B32A7C-DAB4-40FE-B855-ABA5393B1841}" type="pres">
      <dgm:prSet presAssocID="{6300823A-44E1-4720-9847-4589D28966FC}" presName="hierChild1" presStyleCnt="0">
        <dgm:presLayoutVars>
          <dgm:orgChart val="1"/>
          <dgm:chPref val="1"/>
          <dgm:dir/>
          <dgm:animOne val="branch"/>
          <dgm:animLvl val="lvl"/>
          <dgm:resizeHandles/>
        </dgm:presLayoutVars>
      </dgm:prSet>
      <dgm:spPr/>
      <dgm:t>
        <a:bodyPr/>
        <a:lstStyle/>
        <a:p>
          <a:pPr rtl="1"/>
          <a:endParaRPr lang="ar-IQ"/>
        </a:p>
      </dgm:t>
    </dgm:pt>
    <dgm:pt modelId="{0E31FEEA-477A-49D4-9130-6EA2232477AE}" type="pres">
      <dgm:prSet presAssocID="{EECB7B62-B0C3-4D20-BAAF-AE58B9184823}" presName="hierRoot1" presStyleCnt="0">
        <dgm:presLayoutVars>
          <dgm:hierBranch val="init"/>
        </dgm:presLayoutVars>
      </dgm:prSet>
      <dgm:spPr/>
    </dgm:pt>
    <dgm:pt modelId="{E4F8F023-BB58-4F8B-A835-334BE5473A85}" type="pres">
      <dgm:prSet presAssocID="{EECB7B62-B0C3-4D20-BAAF-AE58B9184823}" presName="rootComposite1" presStyleCnt="0"/>
      <dgm:spPr/>
    </dgm:pt>
    <dgm:pt modelId="{F29BC8A0-72AF-4226-B2BB-94EAFCA2F008}" type="pres">
      <dgm:prSet presAssocID="{EECB7B62-B0C3-4D20-BAAF-AE58B9184823}" presName="rootText1" presStyleLbl="node0" presStyleIdx="0" presStyleCnt="1" custScaleX="219724">
        <dgm:presLayoutVars>
          <dgm:chPref val="3"/>
        </dgm:presLayoutVars>
      </dgm:prSet>
      <dgm:spPr/>
      <dgm:t>
        <a:bodyPr/>
        <a:lstStyle/>
        <a:p>
          <a:pPr rtl="1"/>
          <a:endParaRPr lang="ar-IQ"/>
        </a:p>
      </dgm:t>
    </dgm:pt>
    <dgm:pt modelId="{79755817-5512-4D0F-8C4C-ACFD9A0B896F}" type="pres">
      <dgm:prSet presAssocID="{EECB7B62-B0C3-4D20-BAAF-AE58B9184823}" presName="rootConnector1" presStyleLbl="node1" presStyleIdx="0" presStyleCnt="0"/>
      <dgm:spPr/>
      <dgm:t>
        <a:bodyPr/>
        <a:lstStyle/>
        <a:p>
          <a:pPr rtl="1"/>
          <a:endParaRPr lang="ar-IQ"/>
        </a:p>
      </dgm:t>
    </dgm:pt>
    <dgm:pt modelId="{3256C868-FBFC-42C8-92CF-FE57E83F09FC}" type="pres">
      <dgm:prSet presAssocID="{EECB7B62-B0C3-4D20-BAAF-AE58B9184823}" presName="hierChild2" presStyleCnt="0"/>
      <dgm:spPr/>
    </dgm:pt>
    <dgm:pt modelId="{5366765C-CEB8-4DF6-813E-6DA8357E4808}" type="pres">
      <dgm:prSet presAssocID="{FC8521BD-45BB-4865-93BA-DDF1BFC734FF}" presName="Name37" presStyleLbl="parChTrans1D2" presStyleIdx="0" presStyleCnt="3"/>
      <dgm:spPr/>
      <dgm:t>
        <a:bodyPr/>
        <a:lstStyle/>
        <a:p>
          <a:pPr rtl="1"/>
          <a:endParaRPr lang="ar-IQ"/>
        </a:p>
      </dgm:t>
    </dgm:pt>
    <dgm:pt modelId="{5684C226-B1B9-4364-BBCA-D23E59C170B0}" type="pres">
      <dgm:prSet presAssocID="{3EEB2722-75DC-4524-884B-CC693700CA35}" presName="hierRoot2" presStyleCnt="0">
        <dgm:presLayoutVars>
          <dgm:hierBranch val="init"/>
        </dgm:presLayoutVars>
      </dgm:prSet>
      <dgm:spPr/>
    </dgm:pt>
    <dgm:pt modelId="{4AA6C3F0-3ADA-4136-B490-7A8256B9D3F1}" type="pres">
      <dgm:prSet presAssocID="{3EEB2722-75DC-4524-884B-CC693700CA35}" presName="rootComposite" presStyleCnt="0"/>
      <dgm:spPr/>
    </dgm:pt>
    <dgm:pt modelId="{B6C097D6-5E35-40CE-8DC9-43088BCC9C3E}" type="pres">
      <dgm:prSet presAssocID="{3EEB2722-75DC-4524-884B-CC693700CA35}" presName="rootText" presStyleLbl="node2" presStyleIdx="0" presStyleCnt="3" custScaleX="140644">
        <dgm:presLayoutVars>
          <dgm:chPref val="3"/>
        </dgm:presLayoutVars>
      </dgm:prSet>
      <dgm:spPr/>
      <dgm:t>
        <a:bodyPr/>
        <a:lstStyle/>
        <a:p>
          <a:pPr rtl="1"/>
          <a:endParaRPr lang="ar-IQ"/>
        </a:p>
      </dgm:t>
    </dgm:pt>
    <dgm:pt modelId="{5F388E7E-02CF-45EA-961B-218FF6E061CC}" type="pres">
      <dgm:prSet presAssocID="{3EEB2722-75DC-4524-884B-CC693700CA35}" presName="rootConnector" presStyleLbl="node2" presStyleIdx="0" presStyleCnt="3"/>
      <dgm:spPr/>
      <dgm:t>
        <a:bodyPr/>
        <a:lstStyle/>
        <a:p>
          <a:pPr rtl="1"/>
          <a:endParaRPr lang="ar-IQ"/>
        </a:p>
      </dgm:t>
    </dgm:pt>
    <dgm:pt modelId="{ABC42ABB-67B9-4AC6-9E83-C9E9DCBD8FAE}" type="pres">
      <dgm:prSet presAssocID="{3EEB2722-75DC-4524-884B-CC693700CA35}" presName="hierChild4" presStyleCnt="0"/>
      <dgm:spPr/>
    </dgm:pt>
    <dgm:pt modelId="{5F375A24-085F-4849-BFA3-DD821359D1C2}" type="pres">
      <dgm:prSet presAssocID="{51B2BE96-2F94-48F6-8129-0A2BEA2BA13E}" presName="Name37" presStyleLbl="parChTrans1D3" presStyleIdx="0" presStyleCnt="17"/>
      <dgm:spPr/>
      <dgm:t>
        <a:bodyPr/>
        <a:lstStyle/>
        <a:p>
          <a:pPr rtl="1"/>
          <a:endParaRPr lang="ar-IQ"/>
        </a:p>
      </dgm:t>
    </dgm:pt>
    <dgm:pt modelId="{CE73CAD5-DD53-4FE0-94EC-6747EB23E96B}" type="pres">
      <dgm:prSet presAssocID="{6FCF0595-D10B-4DED-AED6-5B670536B892}" presName="hierRoot2" presStyleCnt="0">
        <dgm:presLayoutVars>
          <dgm:hierBranch val="init"/>
        </dgm:presLayoutVars>
      </dgm:prSet>
      <dgm:spPr/>
    </dgm:pt>
    <dgm:pt modelId="{C05B4E87-1CD7-4EE1-BB60-2427C503CD33}" type="pres">
      <dgm:prSet presAssocID="{6FCF0595-D10B-4DED-AED6-5B670536B892}" presName="rootComposite" presStyleCnt="0"/>
      <dgm:spPr/>
    </dgm:pt>
    <dgm:pt modelId="{D359F815-7A01-4DAB-9052-850DB6473830}" type="pres">
      <dgm:prSet presAssocID="{6FCF0595-D10B-4DED-AED6-5B670536B892}" presName="rootText" presStyleLbl="node3" presStyleIdx="0" presStyleCnt="17">
        <dgm:presLayoutVars>
          <dgm:chPref val="3"/>
        </dgm:presLayoutVars>
      </dgm:prSet>
      <dgm:spPr/>
      <dgm:t>
        <a:bodyPr/>
        <a:lstStyle/>
        <a:p>
          <a:pPr rtl="1"/>
          <a:endParaRPr lang="ar-IQ"/>
        </a:p>
      </dgm:t>
    </dgm:pt>
    <dgm:pt modelId="{93A31769-6F44-4577-8888-7F2222F87C15}" type="pres">
      <dgm:prSet presAssocID="{6FCF0595-D10B-4DED-AED6-5B670536B892}" presName="rootConnector" presStyleLbl="node3" presStyleIdx="0" presStyleCnt="17"/>
      <dgm:spPr/>
      <dgm:t>
        <a:bodyPr/>
        <a:lstStyle/>
        <a:p>
          <a:pPr rtl="1"/>
          <a:endParaRPr lang="ar-IQ"/>
        </a:p>
      </dgm:t>
    </dgm:pt>
    <dgm:pt modelId="{F8047422-D77E-46C8-BE83-FA0C50743824}" type="pres">
      <dgm:prSet presAssocID="{6FCF0595-D10B-4DED-AED6-5B670536B892}" presName="hierChild4" presStyleCnt="0"/>
      <dgm:spPr/>
    </dgm:pt>
    <dgm:pt modelId="{733E7B35-68FE-4FB2-8C3F-6002E3793838}" type="pres">
      <dgm:prSet presAssocID="{6FCF0595-D10B-4DED-AED6-5B670536B892}" presName="hierChild5" presStyleCnt="0"/>
      <dgm:spPr/>
    </dgm:pt>
    <dgm:pt modelId="{D9DF4B2E-0242-418F-8323-704C44ACD3A3}" type="pres">
      <dgm:prSet presAssocID="{4B5CE76C-876A-45CE-9805-EE20E759E5EF}" presName="Name37" presStyleLbl="parChTrans1D3" presStyleIdx="1" presStyleCnt="17"/>
      <dgm:spPr/>
      <dgm:t>
        <a:bodyPr/>
        <a:lstStyle/>
        <a:p>
          <a:pPr rtl="1"/>
          <a:endParaRPr lang="ar-IQ"/>
        </a:p>
      </dgm:t>
    </dgm:pt>
    <dgm:pt modelId="{5A970167-6117-439C-90C4-E7B7206264CB}" type="pres">
      <dgm:prSet presAssocID="{8480F668-1E56-4838-84FE-F6C8A885B09D}" presName="hierRoot2" presStyleCnt="0">
        <dgm:presLayoutVars>
          <dgm:hierBranch val="init"/>
        </dgm:presLayoutVars>
      </dgm:prSet>
      <dgm:spPr/>
    </dgm:pt>
    <dgm:pt modelId="{97A5E0C8-0162-468B-9581-FE6150E9E19A}" type="pres">
      <dgm:prSet presAssocID="{8480F668-1E56-4838-84FE-F6C8A885B09D}" presName="rootComposite" presStyleCnt="0"/>
      <dgm:spPr/>
    </dgm:pt>
    <dgm:pt modelId="{426ADD9C-DD60-4743-A09E-7CE2CA7E3E0B}" type="pres">
      <dgm:prSet presAssocID="{8480F668-1E56-4838-84FE-F6C8A885B09D}" presName="rootText" presStyleLbl="node3" presStyleIdx="1" presStyleCnt="17">
        <dgm:presLayoutVars>
          <dgm:chPref val="3"/>
        </dgm:presLayoutVars>
      </dgm:prSet>
      <dgm:spPr/>
      <dgm:t>
        <a:bodyPr/>
        <a:lstStyle/>
        <a:p>
          <a:pPr rtl="1"/>
          <a:endParaRPr lang="ar-IQ"/>
        </a:p>
      </dgm:t>
    </dgm:pt>
    <dgm:pt modelId="{2EDF0245-F49D-4756-8238-545FA1A8D13C}" type="pres">
      <dgm:prSet presAssocID="{8480F668-1E56-4838-84FE-F6C8A885B09D}" presName="rootConnector" presStyleLbl="node3" presStyleIdx="1" presStyleCnt="17"/>
      <dgm:spPr/>
      <dgm:t>
        <a:bodyPr/>
        <a:lstStyle/>
        <a:p>
          <a:pPr rtl="1"/>
          <a:endParaRPr lang="ar-IQ"/>
        </a:p>
      </dgm:t>
    </dgm:pt>
    <dgm:pt modelId="{A12326E6-1B52-4480-AFEA-47E799E9C738}" type="pres">
      <dgm:prSet presAssocID="{8480F668-1E56-4838-84FE-F6C8A885B09D}" presName="hierChild4" presStyleCnt="0"/>
      <dgm:spPr/>
    </dgm:pt>
    <dgm:pt modelId="{F31FE069-08EC-4C0E-8A15-04EA65988510}" type="pres">
      <dgm:prSet presAssocID="{8480F668-1E56-4838-84FE-F6C8A885B09D}" presName="hierChild5" presStyleCnt="0"/>
      <dgm:spPr/>
    </dgm:pt>
    <dgm:pt modelId="{B27089C4-5F6F-4E2E-A366-2D73A20B38EB}" type="pres">
      <dgm:prSet presAssocID="{48850C21-5A2D-41E6-9581-8D53D4634F6B}" presName="Name37" presStyleLbl="parChTrans1D3" presStyleIdx="2" presStyleCnt="17"/>
      <dgm:spPr/>
      <dgm:t>
        <a:bodyPr/>
        <a:lstStyle/>
        <a:p>
          <a:pPr rtl="1"/>
          <a:endParaRPr lang="ar-IQ"/>
        </a:p>
      </dgm:t>
    </dgm:pt>
    <dgm:pt modelId="{7946D37A-D0A3-4CE4-984F-7710AC4633D0}" type="pres">
      <dgm:prSet presAssocID="{965FBBAE-E3F3-49E5-8017-63BFD3F44478}" presName="hierRoot2" presStyleCnt="0">
        <dgm:presLayoutVars>
          <dgm:hierBranch val="init"/>
        </dgm:presLayoutVars>
      </dgm:prSet>
      <dgm:spPr/>
    </dgm:pt>
    <dgm:pt modelId="{25EB6E0B-5C90-44E6-A34F-E26333847B08}" type="pres">
      <dgm:prSet presAssocID="{965FBBAE-E3F3-49E5-8017-63BFD3F44478}" presName="rootComposite" presStyleCnt="0"/>
      <dgm:spPr/>
    </dgm:pt>
    <dgm:pt modelId="{A77C77CF-1FDC-4A9D-BD3C-5071B9487006}" type="pres">
      <dgm:prSet presAssocID="{965FBBAE-E3F3-49E5-8017-63BFD3F44478}" presName="rootText" presStyleLbl="node3" presStyleIdx="2" presStyleCnt="17">
        <dgm:presLayoutVars>
          <dgm:chPref val="3"/>
        </dgm:presLayoutVars>
      </dgm:prSet>
      <dgm:spPr/>
      <dgm:t>
        <a:bodyPr/>
        <a:lstStyle/>
        <a:p>
          <a:pPr rtl="1"/>
          <a:endParaRPr lang="ar-IQ"/>
        </a:p>
      </dgm:t>
    </dgm:pt>
    <dgm:pt modelId="{F559A57D-999B-4EC4-9B91-211FBCCE1969}" type="pres">
      <dgm:prSet presAssocID="{965FBBAE-E3F3-49E5-8017-63BFD3F44478}" presName="rootConnector" presStyleLbl="node3" presStyleIdx="2" presStyleCnt="17"/>
      <dgm:spPr/>
      <dgm:t>
        <a:bodyPr/>
        <a:lstStyle/>
        <a:p>
          <a:pPr rtl="1"/>
          <a:endParaRPr lang="ar-IQ"/>
        </a:p>
      </dgm:t>
    </dgm:pt>
    <dgm:pt modelId="{10B0F440-B0A5-4DEF-96FA-8DEA38FEB586}" type="pres">
      <dgm:prSet presAssocID="{965FBBAE-E3F3-49E5-8017-63BFD3F44478}" presName="hierChild4" presStyleCnt="0"/>
      <dgm:spPr/>
    </dgm:pt>
    <dgm:pt modelId="{C5C46957-E5A2-4774-B929-C0B744595297}" type="pres">
      <dgm:prSet presAssocID="{965FBBAE-E3F3-49E5-8017-63BFD3F44478}" presName="hierChild5" presStyleCnt="0"/>
      <dgm:spPr/>
    </dgm:pt>
    <dgm:pt modelId="{C8573996-5B06-4D1B-AB17-2A4E6141D89C}" type="pres">
      <dgm:prSet presAssocID="{271BB405-D7D2-4E5F-AAC1-DB4874ED5780}" presName="Name37" presStyleLbl="parChTrans1D3" presStyleIdx="3" presStyleCnt="17"/>
      <dgm:spPr/>
      <dgm:t>
        <a:bodyPr/>
        <a:lstStyle/>
        <a:p>
          <a:pPr rtl="1"/>
          <a:endParaRPr lang="ar-IQ"/>
        </a:p>
      </dgm:t>
    </dgm:pt>
    <dgm:pt modelId="{D43B8B91-0349-498D-AB51-D3E43075CB24}" type="pres">
      <dgm:prSet presAssocID="{000B58FA-16A7-44AB-8188-BAEB117EDB2A}" presName="hierRoot2" presStyleCnt="0">
        <dgm:presLayoutVars>
          <dgm:hierBranch val="init"/>
        </dgm:presLayoutVars>
      </dgm:prSet>
      <dgm:spPr/>
    </dgm:pt>
    <dgm:pt modelId="{DB6F57A1-85C4-46C1-A536-74C7C328282D}" type="pres">
      <dgm:prSet presAssocID="{000B58FA-16A7-44AB-8188-BAEB117EDB2A}" presName="rootComposite" presStyleCnt="0"/>
      <dgm:spPr/>
    </dgm:pt>
    <dgm:pt modelId="{AF0519CD-C0FF-40E5-AAAE-FAC4D106485E}" type="pres">
      <dgm:prSet presAssocID="{000B58FA-16A7-44AB-8188-BAEB117EDB2A}" presName="rootText" presStyleLbl="node3" presStyleIdx="3" presStyleCnt="17">
        <dgm:presLayoutVars>
          <dgm:chPref val="3"/>
        </dgm:presLayoutVars>
      </dgm:prSet>
      <dgm:spPr/>
      <dgm:t>
        <a:bodyPr/>
        <a:lstStyle/>
        <a:p>
          <a:pPr rtl="1"/>
          <a:endParaRPr lang="ar-IQ"/>
        </a:p>
      </dgm:t>
    </dgm:pt>
    <dgm:pt modelId="{DD57C05C-BB74-4EC9-A02E-65311A53FC30}" type="pres">
      <dgm:prSet presAssocID="{000B58FA-16A7-44AB-8188-BAEB117EDB2A}" presName="rootConnector" presStyleLbl="node3" presStyleIdx="3" presStyleCnt="17"/>
      <dgm:spPr/>
      <dgm:t>
        <a:bodyPr/>
        <a:lstStyle/>
        <a:p>
          <a:pPr rtl="1"/>
          <a:endParaRPr lang="ar-IQ"/>
        </a:p>
      </dgm:t>
    </dgm:pt>
    <dgm:pt modelId="{33E79E70-33BC-4A99-8F65-086641BC0E08}" type="pres">
      <dgm:prSet presAssocID="{000B58FA-16A7-44AB-8188-BAEB117EDB2A}" presName="hierChild4" presStyleCnt="0"/>
      <dgm:spPr/>
    </dgm:pt>
    <dgm:pt modelId="{F4945066-1230-4AFA-89E3-A8503862D359}" type="pres">
      <dgm:prSet presAssocID="{000B58FA-16A7-44AB-8188-BAEB117EDB2A}" presName="hierChild5" presStyleCnt="0"/>
      <dgm:spPr/>
    </dgm:pt>
    <dgm:pt modelId="{1CDA4569-933E-4A9F-A2F7-8C1FD53A40C6}" type="pres">
      <dgm:prSet presAssocID="{3EEB2722-75DC-4524-884B-CC693700CA35}" presName="hierChild5" presStyleCnt="0"/>
      <dgm:spPr/>
    </dgm:pt>
    <dgm:pt modelId="{F82298CA-D017-4D62-AA5A-F8EA2829D16A}" type="pres">
      <dgm:prSet presAssocID="{E46A1F1F-7B8C-4542-A06F-18E783589602}" presName="Name37" presStyleLbl="parChTrans1D2" presStyleIdx="1" presStyleCnt="3"/>
      <dgm:spPr/>
      <dgm:t>
        <a:bodyPr/>
        <a:lstStyle/>
        <a:p>
          <a:pPr rtl="1"/>
          <a:endParaRPr lang="ar-IQ"/>
        </a:p>
      </dgm:t>
    </dgm:pt>
    <dgm:pt modelId="{9E93C075-EDCC-4D08-8E8D-090828704646}" type="pres">
      <dgm:prSet presAssocID="{ACB18EB4-6EEA-4D30-9868-E4E4CF540A42}" presName="hierRoot2" presStyleCnt="0">
        <dgm:presLayoutVars>
          <dgm:hierBranch val="init"/>
        </dgm:presLayoutVars>
      </dgm:prSet>
      <dgm:spPr/>
    </dgm:pt>
    <dgm:pt modelId="{0D7253CB-B737-4994-8768-BF2716003AE4}" type="pres">
      <dgm:prSet presAssocID="{ACB18EB4-6EEA-4D30-9868-E4E4CF540A42}" presName="rootComposite" presStyleCnt="0"/>
      <dgm:spPr/>
    </dgm:pt>
    <dgm:pt modelId="{792448D3-CD67-401F-853D-9B985453B450}" type="pres">
      <dgm:prSet presAssocID="{ACB18EB4-6EEA-4D30-9868-E4E4CF540A42}" presName="rootText" presStyleLbl="node2" presStyleIdx="1" presStyleCnt="3" custScaleX="194963">
        <dgm:presLayoutVars>
          <dgm:chPref val="3"/>
        </dgm:presLayoutVars>
      </dgm:prSet>
      <dgm:spPr/>
      <dgm:t>
        <a:bodyPr/>
        <a:lstStyle/>
        <a:p>
          <a:pPr rtl="1"/>
          <a:endParaRPr lang="ar-IQ"/>
        </a:p>
      </dgm:t>
    </dgm:pt>
    <dgm:pt modelId="{5BA6A049-CF20-44E6-8679-CFAC6CD6D1DE}" type="pres">
      <dgm:prSet presAssocID="{ACB18EB4-6EEA-4D30-9868-E4E4CF540A42}" presName="rootConnector" presStyleLbl="node2" presStyleIdx="1" presStyleCnt="3"/>
      <dgm:spPr/>
      <dgm:t>
        <a:bodyPr/>
        <a:lstStyle/>
        <a:p>
          <a:pPr rtl="1"/>
          <a:endParaRPr lang="ar-IQ"/>
        </a:p>
      </dgm:t>
    </dgm:pt>
    <dgm:pt modelId="{5E81C587-C0CB-4A5B-ADC0-C7635E3D0BFD}" type="pres">
      <dgm:prSet presAssocID="{ACB18EB4-6EEA-4D30-9868-E4E4CF540A42}" presName="hierChild4" presStyleCnt="0"/>
      <dgm:spPr/>
    </dgm:pt>
    <dgm:pt modelId="{EFFE2767-FEAE-4A4A-B14A-6038520DD7C3}" type="pres">
      <dgm:prSet presAssocID="{746619AF-150E-4FE0-92AB-127BF1D0977D}" presName="Name37" presStyleLbl="parChTrans1D3" presStyleIdx="4" presStyleCnt="17"/>
      <dgm:spPr/>
      <dgm:t>
        <a:bodyPr/>
        <a:lstStyle/>
        <a:p>
          <a:pPr rtl="1"/>
          <a:endParaRPr lang="ar-IQ"/>
        </a:p>
      </dgm:t>
    </dgm:pt>
    <dgm:pt modelId="{E3E1802E-2380-4B55-A8FA-3143BEE8D60A}" type="pres">
      <dgm:prSet presAssocID="{33A3F079-79DD-446B-BE1A-4AE09274B438}" presName="hierRoot2" presStyleCnt="0">
        <dgm:presLayoutVars>
          <dgm:hierBranch val="init"/>
        </dgm:presLayoutVars>
      </dgm:prSet>
      <dgm:spPr/>
    </dgm:pt>
    <dgm:pt modelId="{8A49DF01-FA54-498B-AC00-B7104B7711B2}" type="pres">
      <dgm:prSet presAssocID="{33A3F079-79DD-446B-BE1A-4AE09274B438}" presName="rootComposite" presStyleCnt="0"/>
      <dgm:spPr/>
    </dgm:pt>
    <dgm:pt modelId="{D917EBE9-382A-4BFA-A156-B613A88FF32E}" type="pres">
      <dgm:prSet presAssocID="{33A3F079-79DD-446B-BE1A-4AE09274B438}" presName="rootText" presStyleLbl="node3" presStyleIdx="4" presStyleCnt="17">
        <dgm:presLayoutVars>
          <dgm:chPref val="3"/>
        </dgm:presLayoutVars>
      </dgm:prSet>
      <dgm:spPr/>
      <dgm:t>
        <a:bodyPr/>
        <a:lstStyle/>
        <a:p>
          <a:pPr rtl="1"/>
          <a:endParaRPr lang="ar-IQ"/>
        </a:p>
      </dgm:t>
    </dgm:pt>
    <dgm:pt modelId="{DF0E0B96-E31D-4B58-A74A-DDC9983D8B49}" type="pres">
      <dgm:prSet presAssocID="{33A3F079-79DD-446B-BE1A-4AE09274B438}" presName="rootConnector" presStyleLbl="node3" presStyleIdx="4" presStyleCnt="17"/>
      <dgm:spPr/>
      <dgm:t>
        <a:bodyPr/>
        <a:lstStyle/>
        <a:p>
          <a:pPr rtl="1"/>
          <a:endParaRPr lang="ar-IQ"/>
        </a:p>
      </dgm:t>
    </dgm:pt>
    <dgm:pt modelId="{7198D0A3-A8A7-4B6C-AF0C-AE5BE0F118FA}" type="pres">
      <dgm:prSet presAssocID="{33A3F079-79DD-446B-BE1A-4AE09274B438}" presName="hierChild4" presStyleCnt="0"/>
      <dgm:spPr/>
    </dgm:pt>
    <dgm:pt modelId="{FD04EF9B-07BA-4C58-B70A-E7DDA99F523D}" type="pres">
      <dgm:prSet presAssocID="{33A3F079-79DD-446B-BE1A-4AE09274B438}" presName="hierChild5" presStyleCnt="0"/>
      <dgm:spPr/>
    </dgm:pt>
    <dgm:pt modelId="{F4DB3A3B-9154-4AA7-A262-D7FC7E12D47D}" type="pres">
      <dgm:prSet presAssocID="{E90FC637-BC46-4FA4-BB5C-C965014E291D}" presName="Name37" presStyleLbl="parChTrans1D3" presStyleIdx="5" presStyleCnt="17"/>
      <dgm:spPr/>
      <dgm:t>
        <a:bodyPr/>
        <a:lstStyle/>
        <a:p>
          <a:pPr rtl="1"/>
          <a:endParaRPr lang="ar-IQ"/>
        </a:p>
      </dgm:t>
    </dgm:pt>
    <dgm:pt modelId="{670E38C4-304D-473E-A9AF-3BF378D0ACFA}" type="pres">
      <dgm:prSet presAssocID="{7E1B7ED7-798D-4478-A1D2-CFB78C0ADF7A}" presName="hierRoot2" presStyleCnt="0">
        <dgm:presLayoutVars>
          <dgm:hierBranch val="init"/>
        </dgm:presLayoutVars>
      </dgm:prSet>
      <dgm:spPr/>
    </dgm:pt>
    <dgm:pt modelId="{0FFE0B9E-1886-482A-8E99-D3D01D0306C4}" type="pres">
      <dgm:prSet presAssocID="{7E1B7ED7-798D-4478-A1D2-CFB78C0ADF7A}" presName="rootComposite" presStyleCnt="0"/>
      <dgm:spPr/>
    </dgm:pt>
    <dgm:pt modelId="{B4E1E675-71E3-40B8-8B13-0B3431B96C2C}" type="pres">
      <dgm:prSet presAssocID="{7E1B7ED7-798D-4478-A1D2-CFB78C0ADF7A}" presName="rootText" presStyleLbl="node3" presStyleIdx="5" presStyleCnt="17">
        <dgm:presLayoutVars>
          <dgm:chPref val="3"/>
        </dgm:presLayoutVars>
      </dgm:prSet>
      <dgm:spPr/>
      <dgm:t>
        <a:bodyPr/>
        <a:lstStyle/>
        <a:p>
          <a:pPr rtl="1"/>
          <a:endParaRPr lang="ar-IQ"/>
        </a:p>
      </dgm:t>
    </dgm:pt>
    <dgm:pt modelId="{6C04005C-919D-456E-B4B7-0EE0FA2B1036}" type="pres">
      <dgm:prSet presAssocID="{7E1B7ED7-798D-4478-A1D2-CFB78C0ADF7A}" presName="rootConnector" presStyleLbl="node3" presStyleIdx="5" presStyleCnt="17"/>
      <dgm:spPr/>
      <dgm:t>
        <a:bodyPr/>
        <a:lstStyle/>
        <a:p>
          <a:pPr rtl="1"/>
          <a:endParaRPr lang="ar-IQ"/>
        </a:p>
      </dgm:t>
    </dgm:pt>
    <dgm:pt modelId="{1F16D0E5-95C0-413B-B5A7-7BF53056BDF2}" type="pres">
      <dgm:prSet presAssocID="{7E1B7ED7-798D-4478-A1D2-CFB78C0ADF7A}" presName="hierChild4" presStyleCnt="0"/>
      <dgm:spPr/>
    </dgm:pt>
    <dgm:pt modelId="{8D13588E-95BB-4E07-B8A5-D89720F76E09}" type="pres">
      <dgm:prSet presAssocID="{7E1B7ED7-798D-4478-A1D2-CFB78C0ADF7A}" presName="hierChild5" presStyleCnt="0"/>
      <dgm:spPr/>
    </dgm:pt>
    <dgm:pt modelId="{1181F6D4-15C8-4E30-890E-904FE54F1AC4}" type="pres">
      <dgm:prSet presAssocID="{3DFCE8F8-8699-411D-B1F3-7542161B6573}" presName="Name37" presStyleLbl="parChTrans1D3" presStyleIdx="6" presStyleCnt="17"/>
      <dgm:spPr/>
      <dgm:t>
        <a:bodyPr/>
        <a:lstStyle/>
        <a:p>
          <a:pPr rtl="1"/>
          <a:endParaRPr lang="ar-IQ"/>
        </a:p>
      </dgm:t>
    </dgm:pt>
    <dgm:pt modelId="{EBDF47CA-8023-4541-B362-180F2FC6C1F1}" type="pres">
      <dgm:prSet presAssocID="{6E7CE07B-5E45-4B82-9794-2EC1674A8F66}" presName="hierRoot2" presStyleCnt="0">
        <dgm:presLayoutVars>
          <dgm:hierBranch val="init"/>
        </dgm:presLayoutVars>
      </dgm:prSet>
      <dgm:spPr/>
    </dgm:pt>
    <dgm:pt modelId="{54ACD77B-5270-4EC8-8141-676C01731734}" type="pres">
      <dgm:prSet presAssocID="{6E7CE07B-5E45-4B82-9794-2EC1674A8F66}" presName="rootComposite" presStyleCnt="0"/>
      <dgm:spPr/>
    </dgm:pt>
    <dgm:pt modelId="{6BC25702-BEE2-4EBD-948D-EDA91544E45E}" type="pres">
      <dgm:prSet presAssocID="{6E7CE07B-5E45-4B82-9794-2EC1674A8F66}" presName="rootText" presStyleLbl="node3" presStyleIdx="6" presStyleCnt="17">
        <dgm:presLayoutVars>
          <dgm:chPref val="3"/>
        </dgm:presLayoutVars>
      </dgm:prSet>
      <dgm:spPr/>
      <dgm:t>
        <a:bodyPr/>
        <a:lstStyle/>
        <a:p>
          <a:pPr rtl="1"/>
          <a:endParaRPr lang="ar-IQ"/>
        </a:p>
      </dgm:t>
    </dgm:pt>
    <dgm:pt modelId="{992A7813-B6BA-4F0D-9BD2-3EBCBAB839EF}" type="pres">
      <dgm:prSet presAssocID="{6E7CE07B-5E45-4B82-9794-2EC1674A8F66}" presName="rootConnector" presStyleLbl="node3" presStyleIdx="6" presStyleCnt="17"/>
      <dgm:spPr/>
      <dgm:t>
        <a:bodyPr/>
        <a:lstStyle/>
        <a:p>
          <a:pPr rtl="1"/>
          <a:endParaRPr lang="ar-IQ"/>
        </a:p>
      </dgm:t>
    </dgm:pt>
    <dgm:pt modelId="{CFE1810B-90DF-4BBE-92F4-FEB3D6FC7A26}" type="pres">
      <dgm:prSet presAssocID="{6E7CE07B-5E45-4B82-9794-2EC1674A8F66}" presName="hierChild4" presStyleCnt="0"/>
      <dgm:spPr/>
    </dgm:pt>
    <dgm:pt modelId="{BCBA5815-84B8-4D95-B0D1-4A90E01DD6CB}" type="pres">
      <dgm:prSet presAssocID="{6E7CE07B-5E45-4B82-9794-2EC1674A8F66}" presName="hierChild5" presStyleCnt="0"/>
      <dgm:spPr/>
    </dgm:pt>
    <dgm:pt modelId="{CF1A70BB-C398-45F6-9D8A-07EBB60ED4FE}" type="pres">
      <dgm:prSet presAssocID="{351FF987-E407-4156-BA0A-F104558E4D0C}" presName="Name37" presStyleLbl="parChTrans1D3" presStyleIdx="7" presStyleCnt="17"/>
      <dgm:spPr/>
      <dgm:t>
        <a:bodyPr/>
        <a:lstStyle/>
        <a:p>
          <a:pPr rtl="1"/>
          <a:endParaRPr lang="ar-IQ"/>
        </a:p>
      </dgm:t>
    </dgm:pt>
    <dgm:pt modelId="{17DF7399-50D0-4151-9E50-DAFD3B6437EF}" type="pres">
      <dgm:prSet presAssocID="{4699E608-A28F-4862-A6A3-0ABFF7598BBB}" presName="hierRoot2" presStyleCnt="0">
        <dgm:presLayoutVars>
          <dgm:hierBranch val="init"/>
        </dgm:presLayoutVars>
      </dgm:prSet>
      <dgm:spPr/>
    </dgm:pt>
    <dgm:pt modelId="{50BAB461-3466-4C8B-A978-D5BD4355D832}" type="pres">
      <dgm:prSet presAssocID="{4699E608-A28F-4862-A6A3-0ABFF7598BBB}" presName="rootComposite" presStyleCnt="0"/>
      <dgm:spPr/>
    </dgm:pt>
    <dgm:pt modelId="{16A04019-504D-4C8C-ADDB-4FCB03E7CEA3}" type="pres">
      <dgm:prSet presAssocID="{4699E608-A28F-4862-A6A3-0ABFF7598BBB}" presName="rootText" presStyleLbl="node3" presStyleIdx="7" presStyleCnt="17">
        <dgm:presLayoutVars>
          <dgm:chPref val="3"/>
        </dgm:presLayoutVars>
      </dgm:prSet>
      <dgm:spPr/>
      <dgm:t>
        <a:bodyPr/>
        <a:lstStyle/>
        <a:p>
          <a:pPr rtl="1"/>
          <a:endParaRPr lang="ar-IQ"/>
        </a:p>
      </dgm:t>
    </dgm:pt>
    <dgm:pt modelId="{11F4943C-0B1A-4E04-8571-D95EEE674E75}" type="pres">
      <dgm:prSet presAssocID="{4699E608-A28F-4862-A6A3-0ABFF7598BBB}" presName="rootConnector" presStyleLbl="node3" presStyleIdx="7" presStyleCnt="17"/>
      <dgm:spPr/>
      <dgm:t>
        <a:bodyPr/>
        <a:lstStyle/>
        <a:p>
          <a:pPr rtl="1"/>
          <a:endParaRPr lang="ar-IQ"/>
        </a:p>
      </dgm:t>
    </dgm:pt>
    <dgm:pt modelId="{54CA42D5-3D56-472D-B3AA-249D1329F273}" type="pres">
      <dgm:prSet presAssocID="{4699E608-A28F-4862-A6A3-0ABFF7598BBB}" presName="hierChild4" presStyleCnt="0"/>
      <dgm:spPr/>
    </dgm:pt>
    <dgm:pt modelId="{9F78F558-2579-43DA-B710-1AB4310A604A}" type="pres">
      <dgm:prSet presAssocID="{4699E608-A28F-4862-A6A3-0ABFF7598BBB}" presName="hierChild5" presStyleCnt="0"/>
      <dgm:spPr/>
    </dgm:pt>
    <dgm:pt modelId="{58E4FC37-F652-4E99-A7D6-2EA8FF8F76C3}" type="pres">
      <dgm:prSet presAssocID="{FF13599A-D6BC-4026-8227-41DB48E8925C}" presName="Name37" presStyleLbl="parChTrans1D3" presStyleIdx="8" presStyleCnt="17"/>
      <dgm:spPr/>
      <dgm:t>
        <a:bodyPr/>
        <a:lstStyle/>
        <a:p>
          <a:pPr rtl="1"/>
          <a:endParaRPr lang="ar-IQ"/>
        </a:p>
      </dgm:t>
    </dgm:pt>
    <dgm:pt modelId="{D26C1CD0-1647-4354-8BD6-EC36EA508AC1}" type="pres">
      <dgm:prSet presAssocID="{59B35D84-5391-4EED-BBFE-BEC74B7E43E9}" presName="hierRoot2" presStyleCnt="0">
        <dgm:presLayoutVars>
          <dgm:hierBranch val="init"/>
        </dgm:presLayoutVars>
      </dgm:prSet>
      <dgm:spPr/>
    </dgm:pt>
    <dgm:pt modelId="{4BD4BC9E-5BC0-4BC7-A8E9-BDD54C461558}" type="pres">
      <dgm:prSet presAssocID="{59B35D84-5391-4EED-BBFE-BEC74B7E43E9}" presName="rootComposite" presStyleCnt="0"/>
      <dgm:spPr/>
    </dgm:pt>
    <dgm:pt modelId="{15AD9ACA-7676-41B9-AA24-8AED2FD20EB2}" type="pres">
      <dgm:prSet presAssocID="{59B35D84-5391-4EED-BBFE-BEC74B7E43E9}" presName="rootText" presStyleLbl="node3" presStyleIdx="8" presStyleCnt="17">
        <dgm:presLayoutVars>
          <dgm:chPref val="3"/>
        </dgm:presLayoutVars>
      </dgm:prSet>
      <dgm:spPr/>
      <dgm:t>
        <a:bodyPr/>
        <a:lstStyle/>
        <a:p>
          <a:pPr rtl="1"/>
          <a:endParaRPr lang="ar-IQ"/>
        </a:p>
      </dgm:t>
    </dgm:pt>
    <dgm:pt modelId="{F2BD5FED-1AD1-48F9-9483-68DC468AF266}" type="pres">
      <dgm:prSet presAssocID="{59B35D84-5391-4EED-BBFE-BEC74B7E43E9}" presName="rootConnector" presStyleLbl="node3" presStyleIdx="8" presStyleCnt="17"/>
      <dgm:spPr/>
      <dgm:t>
        <a:bodyPr/>
        <a:lstStyle/>
        <a:p>
          <a:pPr rtl="1"/>
          <a:endParaRPr lang="ar-IQ"/>
        </a:p>
      </dgm:t>
    </dgm:pt>
    <dgm:pt modelId="{C3318409-4218-45F8-8146-83DB23054E2B}" type="pres">
      <dgm:prSet presAssocID="{59B35D84-5391-4EED-BBFE-BEC74B7E43E9}" presName="hierChild4" presStyleCnt="0"/>
      <dgm:spPr/>
    </dgm:pt>
    <dgm:pt modelId="{A2241FF8-BD6D-4FF7-8B1F-508264F4F970}" type="pres">
      <dgm:prSet presAssocID="{59B35D84-5391-4EED-BBFE-BEC74B7E43E9}" presName="hierChild5" presStyleCnt="0"/>
      <dgm:spPr/>
    </dgm:pt>
    <dgm:pt modelId="{2326B23F-621F-4877-A399-32E16E3D09CD}" type="pres">
      <dgm:prSet presAssocID="{0F38F556-26D4-4382-8DE8-C149F6FBAE24}" presName="Name37" presStyleLbl="parChTrans1D3" presStyleIdx="9" presStyleCnt="17"/>
      <dgm:spPr/>
      <dgm:t>
        <a:bodyPr/>
        <a:lstStyle/>
        <a:p>
          <a:pPr rtl="1"/>
          <a:endParaRPr lang="ar-IQ"/>
        </a:p>
      </dgm:t>
    </dgm:pt>
    <dgm:pt modelId="{F831596B-6A4C-4B51-8CCF-EBD6B03525E7}" type="pres">
      <dgm:prSet presAssocID="{50A1D12A-C0F2-4215-BA4C-11F85FD491CB}" presName="hierRoot2" presStyleCnt="0">
        <dgm:presLayoutVars>
          <dgm:hierBranch val="init"/>
        </dgm:presLayoutVars>
      </dgm:prSet>
      <dgm:spPr/>
    </dgm:pt>
    <dgm:pt modelId="{C04C19FF-B2CB-49D1-A036-A438BDE83423}" type="pres">
      <dgm:prSet presAssocID="{50A1D12A-C0F2-4215-BA4C-11F85FD491CB}" presName="rootComposite" presStyleCnt="0"/>
      <dgm:spPr/>
    </dgm:pt>
    <dgm:pt modelId="{251EAE02-B060-4AEB-8BEE-B3FF1C079782}" type="pres">
      <dgm:prSet presAssocID="{50A1D12A-C0F2-4215-BA4C-11F85FD491CB}" presName="rootText" presStyleLbl="node3" presStyleIdx="9" presStyleCnt="17">
        <dgm:presLayoutVars>
          <dgm:chPref val="3"/>
        </dgm:presLayoutVars>
      </dgm:prSet>
      <dgm:spPr/>
      <dgm:t>
        <a:bodyPr/>
        <a:lstStyle/>
        <a:p>
          <a:pPr rtl="1"/>
          <a:endParaRPr lang="ar-IQ"/>
        </a:p>
      </dgm:t>
    </dgm:pt>
    <dgm:pt modelId="{FC071922-311E-4573-BC10-00D39064E144}" type="pres">
      <dgm:prSet presAssocID="{50A1D12A-C0F2-4215-BA4C-11F85FD491CB}" presName="rootConnector" presStyleLbl="node3" presStyleIdx="9" presStyleCnt="17"/>
      <dgm:spPr/>
      <dgm:t>
        <a:bodyPr/>
        <a:lstStyle/>
        <a:p>
          <a:pPr rtl="1"/>
          <a:endParaRPr lang="ar-IQ"/>
        </a:p>
      </dgm:t>
    </dgm:pt>
    <dgm:pt modelId="{B5EE6CB2-2E10-4011-A2A6-06DD13A96BF3}" type="pres">
      <dgm:prSet presAssocID="{50A1D12A-C0F2-4215-BA4C-11F85FD491CB}" presName="hierChild4" presStyleCnt="0"/>
      <dgm:spPr/>
    </dgm:pt>
    <dgm:pt modelId="{C7402054-23A7-44AA-A658-034EE81A2EC8}" type="pres">
      <dgm:prSet presAssocID="{50A1D12A-C0F2-4215-BA4C-11F85FD491CB}" presName="hierChild5" presStyleCnt="0"/>
      <dgm:spPr/>
    </dgm:pt>
    <dgm:pt modelId="{16B5E217-E649-49C0-B008-FFBE4FEFB86C}" type="pres">
      <dgm:prSet presAssocID="{7C76A41B-FE65-4859-9B9D-A49BCFF559FF}" presName="Name37" presStyleLbl="parChTrans1D3" presStyleIdx="10" presStyleCnt="17"/>
      <dgm:spPr/>
      <dgm:t>
        <a:bodyPr/>
        <a:lstStyle/>
        <a:p>
          <a:pPr rtl="1"/>
          <a:endParaRPr lang="ar-IQ"/>
        </a:p>
      </dgm:t>
    </dgm:pt>
    <dgm:pt modelId="{763EFC04-D3C0-4BD4-9658-CC0E8E339BDF}" type="pres">
      <dgm:prSet presAssocID="{55240570-63EA-474A-B49A-4BEDC8B41B1C}" presName="hierRoot2" presStyleCnt="0">
        <dgm:presLayoutVars>
          <dgm:hierBranch val="init"/>
        </dgm:presLayoutVars>
      </dgm:prSet>
      <dgm:spPr/>
    </dgm:pt>
    <dgm:pt modelId="{A758E213-5000-41F8-8C98-BB9EBF7AACB3}" type="pres">
      <dgm:prSet presAssocID="{55240570-63EA-474A-B49A-4BEDC8B41B1C}" presName="rootComposite" presStyleCnt="0"/>
      <dgm:spPr/>
    </dgm:pt>
    <dgm:pt modelId="{F099B5D1-0B1C-49C1-9461-AED8D18E4DEF}" type="pres">
      <dgm:prSet presAssocID="{55240570-63EA-474A-B49A-4BEDC8B41B1C}" presName="rootText" presStyleLbl="node3" presStyleIdx="10" presStyleCnt="17">
        <dgm:presLayoutVars>
          <dgm:chPref val="3"/>
        </dgm:presLayoutVars>
      </dgm:prSet>
      <dgm:spPr/>
      <dgm:t>
        <a:bodyPr/>
        <a:lstStyle/>
        <a:p>
          <a:pPr rtl="1"/>
          <a:endParaRPr lang="ar-IQ"/>
        </a:p>
      </dgm:t>
    </dgm:pt>
    <dgm:pt modelId="{27BC552A-D059-48BD-BACA-FC469D663E6D}" type="pres">
      <dgm:prSet presAssocID="{55240570-63EA-474A-B49A-4BEDC8B41B1C}" presName="rootConnector" presStyleLbl="node3" presStyleIdx="10" presStyleCnt="17"/>
      <dgm:spPr/>
      <dgm:t>
        <a:bodyPr/>
        <a:lstStyle/>
        <a:p>
          <a:pPr rtl="1"/>
          <a:endParaRPr lang="ar-IQ"/>
        </a:p>
      </dgm:t>
    </dgm:pt>
    <dgm:pt modelId="{C9945475-60EE-4D7F-BC27-F4ED4680CFFD}" type="pres">
      <dgm:prSet presAssocID="{55240570-63EA-474A-B49A-4BEDC8B41B1C}" presName="hierChild4" presStyleCnt="0"/>
      <dgm:spPr/>
    </dgm:pt>
    <dgm:pt modelId="{57F5D4B5-FC6C-4A55-BF67-8E2E364A8120}" type="pres">
      <dgm:prSet presAssocID="{55240570-63EA-474A-B49A-4BEDC8B41B1C}" presName="hierChild5" presStyleCnt="0"/>
      <dgm:spPr/>
    </dgm:pt>
    <dgm:pt modelId="{B5F2477C-1F39-404B-A94E-13473F53AC61}" type="pres">
      <dgm:prSet presAssocID="{ACB18EB4-6EEA-4D30-9868-E4E4CF540A42}" presName="hierChild5" presStyleCnt="0"/>
      <dgm:spPr/>
    </dgm:pt>
    <dgm:pt modelId="{A0C5F6A7-7302-456D-BD0A-3423DF132C7B}" type="pres">
      <dgm:prSet presAssocID="{ECAA99DF-45B2-4BD8-9B29-BC3B55BB85E0}" presName="Name37" presStyleLbl="parChTrans1D2" presStyleIdx="2" presStyleCnt="3"/>
      <dgm:spPr/>
      <dgm:t>
        <a:bodyPr/>
        <a:lstStyle/>
        <a:p>
          <a:pPr rtl="1"/>
          <a:endParaRPr lang="ar-IQ"/>
        </a:p>
      </dgm:t>
    </dgm:pt>
    <dgm:pt modelId="{AA1F1F31-16E6-4D4C-8BEC-DE033FFAB291}" type="pres">
      <dgm:prSet presAssocID="{DAD4F946-6FFB-445F-8CE5-EB8E9695E5E8}" presName="hierRoot2" presStyleCnt="0">
        <dgm:presLayoutVars>
          <dgm:hierBranch val="init"/>
        </dgm:presLayoutVars>
      </dgm:prSet>
      <dgm:spPr/>
    </dgm:pt>
    <dgm:pt modelId="{4CD572C2-483A-41CF-9F81-446BD524458A}" type="pres">
      <dgm:prSet presAssocID="{DAD4F946-6FFB-445F-8CE5-EB8E9695E5E8}" presName="rootComposite" presStyleCnt="0"/>
      <dgm:spPr/>
    </dgm:pt>
    <dgm:pt modelId="{A5456795-270F-48E5-A1EF-2E3B83F5AAD3}" type="pres">
      <dgm:prSet presAssocID="{DAD4F946-6FFB-445F-8CE5-EB8E9695E5E8}" presName="rootText" presStyleLbl="node2" presStyleIdx="2" presStyleCnt="3" custScaleX="199090">
        <dgm:presLayoutVars>
          <dgm:chPref val="3"/>
        </dgm:presLayoutVars>
      </dgm:prSet>
      <dgm:spPr/>
      <dgm:t>
        <a:bodyPr/>
        <a:lstStyle/>
        <a:p>
          <a:pPr rtl="1"/>
          <a:endParaRPr lang="ar-IQ"/>
        </a:p>
      </dgm:t>
    </dgm:pt>
    <dgm:pt modelId="{A3CD169F-90EA-4517-875C-74C854B73727}" type="pres">
      <dgm:prSet presAssocID="{DAD4F946-6FFB-445F-8CE5-EB8E9695E5E8}" presName="rootConnector" presStyleLbl="node2" presStyleIdx="2" presStyleCnt="3"/>
      <dgm:spPr/>
      <dgm:t>
        <a:bodyPr/>
        <a:lstStyle/>
        <a:p>
          <a:pPr rtl="1"/>
          <a:endParaRPr lang="ar-IQ"/>
        </a:p>
      </dgm:t>
    </dgm:pt>
    <dgm:pt modelId="{4EFCB419-EB55-4AAC-A126-078EE9226CDD}" type="pres">
      <dgm:prSet presAssocID="{DAD4F946-6FFB-445F-8CE5-EB8E9695E5E8}" presName="hierChild4" presStyleCnt="0"/>
      <dgm:spPr/>
    </dgm:pt>
    <dgm:pt modelId="{F6631547-211F-4EA9-9C09-7D63B185E427}" type="pres">
      <dgm:prSet presAssocID="{9A85A3A4-9095-4E49-A64C-7E5FBDEE325E}" presName="Name37" presStyleLbl="parChTrans1D3" presStyleIdx="11" presStyleCnt="17"/>
      <dgm:spPr/>
      <dgm:t>
        <a:bodyPr/>
        <a:lstStyle/>
        <a:p>
          <a:pPr rtl="1"/>
          <a:endParaRPr lang="ar-IQ"/>
        </a:p>
      </dgm:t>
    </dgm:pt>
    <dgm:pt modelId="{0F1F1428-8E7B-4321-B561-1755A7D60206}" type="pres">
      <dgm:prSet presAssocID="{6BB37812-C81E-4C0B-A685-19577AA112C7}" presName="hierRoot2" presStyleCnt="0">
        <dgm:presLayoutVars>
          <dgm:hierBranch val="init"/>
        </dgm:presLayoutVars>
      </dgm:prSet>
      <dgm:spPr/>
    </dgm:pt>
    <dgm:pt modelId="{3D387152-71CF-4400-B09F-7D8DC44365DA}" type="pres">
      <dgm:prSet presAssocID="{6BB37812-C81E-4C0B-A685-19577AA112C7}" presName="rootComposite" presStyleCnt="0"/>
      <dgm:spPr/>
    </dgm:pt>
    <dgm:pt modelId="{CD5E6658-1020-40C4-8511-54ACD273585E}" type="pres">
      <dgm:prSet presAssocID="{6BB37812-C81E-4C0B-A685-19577AA112C7}" presName="rootText" presStyleLbl="node3" presStyleIdx="11" presStyleCnt="17">
        <dgm:presLayoutVars>
          <dgm:chPref val="3"/>
        </dgm:presLayoutVars>
      </dgm:prSet>
      <dgm:spPr/>
      <dgm:t>
        <a:bodyPr/>
        <a:lstStyle/>
        <a:p>
          <a:pPr rtl="1"/>
          <a:endParaRPr lang="ar-IQ"/>
        </a:p>
      </dgm:t>
    </dgm:pt>
    <dgm:pt modelId="{D814BC84-4B68-4E5F-A05E-D8B63BDDE72D}" type="pres">
      <dgm:prSet presAssocID="{6BB37812-C81E-4C0B-A685-19577AA112C7}" presName="rootConnector" presStyleLbl="node3" presStyleIdx="11" presStyleCnt="17"/>
      <dgm:spPr/>
      <dgm:t>
        <a:bodyPr/>
        <a:lstStyle/>
        <a:p>
          <a:pPr rtl="1"/>
          <a:endParaRPr lang="ar-IQ"/>
        </a:p>
      </dgm:t>
    </dgm:pt>
    <dgm:pt modelId="{7E503B51-50EA-48EA-B84E-F1BEF49228EB}" type="pres">
      <dgm:prSet presAssocID="{6BB37812-C81E-4C0B-A685-19577AA112C7}" presName="hierChild4" presStyleCnt="0"/>
      <dgm:spPr/>
    </dgm:pt>
    <dgm:pt modelId="{51F37041-2E30-42B9-A44E-D111A87E9B41}" type="pres">
      <dgm:prSet presAssocID="{6BB37812-C81E-4C0B-A685-19577AA112C7}" presName="hierChild5" presStyleCnt="0"/>
      <dgm:spPr/>
    </dgm:pt>
    <dgm:pt modelId="{D7A56DFB-DA2F-4009-B1C9-8C7CCE8F9D2A}" type="pres">
      <dgm:prSet presAssocID="{4309A108-71D5-47F6-BD93-E3A66348123B}" presName="Name37" presStyleLbl="parChTrans1D3" presStyleIdx="12" presStyleCnt="17"/>
      <dgm:spPr/>
      <dgm:t>
        <a:bodyPr/>
        <a:lstStyle/>
        <a:p>
          <a:pPr rtl="1"/>
          <a:endParaRPr lang="ar-IQ"/>
        </a:p>
      </dgm:t>
    </dgm:pt>
    <dgm:pt modelId="{9E41B058-4A39-4CC1-B5ED-1D0DB272F1A5}" type="pres">
      <dgm:prSet presAssocID="{16E5E740-8F86-45F6-86E7-79CBB786B036}" presName="hierRoot2" presStyleCnt="0">
        <dgm:presLayoutVars>
          <dgm:hierBranch val="init"/>
        </dgm:presLayoutVars>
      </dgm:prSet>
      <dgm:spPr/>
    </dgm:pt>
    <dgm:pt modelId="{0A2FB770-57A1-4658-A6E7-C30D95C2613E}" type="pres">
      <dgm:prSet presAssocID="{16E5E740-8F86-45F6-86E7-79CBB786B036}" presName="rootComposite" presStyleCnt="0"/>
      <dgm:spPr/>
    </dgm:pt>
    <dgm:pt modelId="{7575DF63-7ECC-4AA3-9EBF-893F228E1604}" type="pres">
      <dgm:prSet presAssocID="{16E5E740-8F86-45F6-86E7-79CBB786B036}" presName="rootText" presStyleLbl="node3" presStyleIdx="12" presStyleCnt="17">
        <dgm:presLayoutVars>
          <dgm:chPref val="3"/>
        </dgm:presLayoutVars>
      </dgm:prSet>
      <dgm:spPr/>
      <dgm:t>
        <a:bodyPr/>
        <a:lstStyle/>
        <a:p>
          <a:pPr rtl="1"/>
          <a:endParaRPr lang="ar-IQ"/>
        </a:p>
      </dgm:t>
    </dgm:pt>
    <dgm:pt modelId="{EA05B84A-B6EC-4B2E-B457-E783638F3E12}" type="pres">
      <dgm:prSet presAssocID="{16E5E740-8F86-45F6-86E7-79CBB786B036}" presName="rootConnector" presStyleLbl="node3" presStyleIdx="12" presStyleCnt="17"/>
      <dgm:spPr/>
      <dgm:t>
        <a:bodyPr/>
        <a:lstStyle/>
        <a:p>
          <a:pPr rtl="1"/>
          <a:endParaRPr lang="ar-IQ"/>
        </a:p>
      </dgm:t>
    </dgm:pt>
    <dgm:pt modelId="{9490BA6C-D125-48E7-94B0-F4AA588CDEBB}" type="pres">
      <dgm:prSet presAssocID="{16E5E740-8F86-45F6-86E7-79CBB786B036}" presName="hierChild4" presStyleCnt="0"/>
      <dgm:spPr/>
    </dgm:pt>
    <dgm:pt modelId="{83C01E1A-AF9D-4464-8563-0F9A7B89A18E}" type="pres">
      <dgm:prSet presAssocID="{16E5E740-8F86-45F6-86E7-79CBB786B036}" presName="hierChild5" presStyleCnt="0"/>
      <dgm:spPr/>
    </dgm:pt>
    <dgm:pt modelId="{C3EB4A03-6F09-4E90-8FC6-F7A17A126394}" type="pres">
      <dgm:prSet presAssocID="{A646C7CF-C743-4A7E-A657-7E5E2B0394E3}" presName="Name37" presStyleLbl="parChTrans1D3" presStyleIdx="13" presStyleCnt="17"/>
      <dgm:spPr/>
      <dgm:t>
        <a:bodyPr/>
        <a:lstStyle/>
        <a:p>
          <a:pPr rtl="1"/>
          <a:endParaRPr lang="ar-IQ"/>
        </a:p>
      </dgm:t>
    </dgm:pt>
    <dgm:pt modelId="{9DBF1FD4-0A92-4069-AD29-AD4B2D8913B3}" type="pres">
      <dgm:prSet presAssocID="{F12A0DAF-766D-4F58-8B09-86081B3BA3D2}" presName="hierRoot2" presStyleCnt="0">
        <dgm:presLayoutVars>
          <dgm:hierBranch val="init"/>
        </dgm:presLayoutVars>
      </dgm:prSet>
      <dgm:spPr/>
    </dgm:pt>
    <dgm:pt modelId="{5180B0BE-BC16-4A2B-AFB2-C3C236083A01}" type="pres">
      <dgm:prSet presAssocID="{F12A0DAF-766D-4F58-8B09-86081B3BA3D2}" presName="rootComposite" presStyleCnt="0"/>
      <dgm:spPr/>
    </dgm:pt>
    <dgm:pt modelId="{54C93199-6863-40DE-AEA5-16A1C218E941}" type="pres">
      <dgm:prSet presAssocID="{F12A0DAF-766D-4F58-8B09-86081B3BA3D2}" presName="rootText" presStyleLbl="node3" presStyleIdx="13" presStyleCnt="17">
        <dgm:presLayoutVars>
          <dgm:chPref val="3"/>
        </dgm:presLayoutVars>
      </dgm:prSet>
      <dgm:spPr/>
      <dgm:t>
        <a:bodyPr/>
        <a:lstStyle/>
        <a:p>
          <a:pPr rtl="1"/>
          <a:endParaRPr lang="ar-IQ"/>
        </a:p>
      </dgm:t>
    </dgm:pt>
    <dgm:pt modelId="{71515984-9268-4782-9461-3CBA9F8ECA43}" type="pres">
      <dgm:prSet presAssocID="{F12A0DAF-766D-4F58-8B09-86081B3BA3D2}" presName="rootConnector" presStyleLbl="node3" presStyleIdx="13" presStyleCnt="17"/>
      <dgm:spPr/>
      <dgm:t>
        <a:bodyPr/>
        <a:lstStyle/>
        <a:p>
          <a:pPr rtl="1"/>
          <a:endParaRPr lang="ar-IQ"/>
        </a:p>
      </dgm:t>
    </dgm:pt>
    <dgm:pt modelId="{20C614B7-537C-4F0C-8B69-26BA9F2A9834}" type="pres">
      <dgm:prSet presAssocID="{F12A0DAF-766D-4F58-8B09-86081B3BA3D2}" presName="hierChild4" presStyleCnt="0"/>
      <dgm:spPr/>
    </dgm:pt>
    <dgm:pt modelId="{F2C093BA-7F91-4584-BC0E-CF757E9957F8}" type="pres">
      <dgm:prSet presAssocID="{F12A0DAF-766D-4F58-8B09-86081B3BA3D2}" presName="hierChild5" presStyleCnt="0"/>
      <dgm:spPr/>
    </dgm:pt>
    <dgm:pt modelId="{AF31CCAD-38E2-416C-A5EA-2E606B3B671E}" type="pres">
      <dgm:prSet presAssocID="{76FC2DD3-F37C-4A83-8F6B-34F5BD222DD9}" presName="Name111" presStyleLbl="parChTrans1D4" presStyleIdx="0" presStyleCnt="5"/>
      <dgm:spPr/>
      <dgm:t>
        <a:bodyPr/>
        <a:lstStyle/>
        <a:p>
          <a:pPr rtl="1"/>
          <a:endParaRPr lang="ar-IQ"/>
        </a:p>
      </dgm:t>
    </dgm:pt>
    <dgm:pt modelId="{8EEFB421-FC9D-4DB4-8813-A5F9F3F57C57}" type="pres">
      <dgm:prSet presAssocID="{A4CE1253-63B5-4759-B75C-1A9F1306A802}" presName="hierRoot3" presStyleCnt="0">
        <dgm:presLayoutVars>
          <dgm:hierBranch val="init"/>
        </dgm:presLayoutVars>
      </dgm:prSet>
      <dgm:spPr/>
    </dgm:pt>
    <dgm:pt modelId="{737BE024-0540-4285-A2C2-3FDD9A32A819}" type="pres">
      <dgm:prSet presAssocID="{A4CE1253-63B5-4759-B75C-1A9F1306A802}" presName="rootComposite3" presStyleCnt="0"/>
      <dgm:spPr/>
    </dgm:pt>
    <dgm:pt modelId="{16D2E12D-00B9-42B2-96A9-F871AE5F544C}" type="pres">
      <dgm:prSet presAssocID="{A4CE1253-63B5-4759-B75C-1A9F1306A802}" presName="rootText3" presStyleLbl="asst3" presStyleIdx="0" presStyleCnt="5" custScaleX="106387" custScaleY="189283">
        <dgm:presLayoutVars>
          <dgm:chPref val="3"/>
        </dgm:presLayoutVars>
      </dgm:prSet>
      <dgm:spPr/>
      <dgm:t>
        <a:bodyPr/>
        <a:lstStyle/>
        <a:p>
          <a:pPr rtl="1"/>
          <a:endParaRPr lang="ar-IQ"/>
        </a:p>
      </dgm:t>
    </dgm:pt>
    <dgm:pt modelId="{3BD49A3D-1DCF-4075-B398-0BD73F273EAC}" type="pres">
      <dgm:prSet presAssocID="{A4CE1253-63B5-4759-B75C-1A9F1306A802}" presName="rootConnector3" presStyleLbl="asst3" presStyleIdx="0" presStyleCnt="5"/>
      <dgm:spPr/>
      <dgm:t>
        <a:bodyPr/>
        <a:lstStyle/>
        <a:p>
          <a:pPr rtl="1"/>
          <a:endParaRPr lang="ar-IQ"/>
        </a:p>
      </dgm:t>
    </dgm:pt>
    <dgm:pt modelId="{A2C13715-C318-4EF0-93D2-BFC3D051A500}" type="pres">
      <dgm:prSet presAssocID="{A4CE1253-63B5-4759-B75C-1A9F1306A802}" presName="hierChild6" presStyleCnt="0"/>
      <dgm:spPr/>
    </dgm:pt>
    <dgm:pt modelId="{03B94B1F-01E0-424A-A5D8-71C530F01D63}" type="pres">
      <dgm:prSet presAssocID="{A4CE1253-63B5-4759-B75C-1A9F1306A802}" presName="hierChild7" presStyleCnt="0"/>
      <dgm:spPr/>
    </dgm:pt>
    <dgm:pt modelId="{27F8F65A-0FA2-46A5-8DF9-762B4B1AC8F5}" type="pres">
      <dgm:prSet presAssocID="{5291CD1C-3E74-44AD-942A-2EF29976A889}" presName="Name111" presStyleLbl="parChTrans1D4" presStyleIdx="1" presStyleCnt="5"/>
      <dgm:spPr/>
      <dgm:t>
        <a:bodyPr/>
        <a:lstStyle/>
        <a:p>
          <a:pPr rtl="1"/>
          <a:endParaRPr lang="ar-IQ"/>
        </a:p>
      </dgm:t>
    </dgm:pt>
    <dgm:pt modelId="{742CC0B7-5115-44D6-96CB-2D57CFC6007B}" type="pres">
      <dgm:prSet presAssocID="{36F43AB4-37B2-4EB1-8717-214CAB5C092C}" presName="hierRoot3" presStyleCnt="0">
        <dgm:presLayoutVars>
          <dgm:hierBranch val="init"/>
        </dgm:presLayoutVars>
      </dgm:prSet>
      <dgm:spPr/>
    </dgm:pt>
    <dgm:pt modelId="{23C9C7DA-7840-4D7E-8CAC-E1CE93FB9565}" type="pres">
      <dgm:prSet presAssocID="{36F43AB4-37B2-4EB1-8717-214CAB5C092C}" presName="rootComposite3" presStyleCnt="0"/>
      <dgm:spPr/>
    </dgm:pt>
    <dgm:pt modelId="{C7AEC5E4-235F-4E5E-A80D-79E8B47C8E52}" type="pres">
      <dgm:prSet presAssocID="{36F43AB4-37B2-4EB1-8717-214CAB5C092C}" presName="rootText3" presStyleLbl="asst3" presStyleIdx="1" presStyleCnt="5" custScaleX="101562" custScaleY="151952">
        <dgm:presLayoutVars>
          <dgm:chPref val="3"/>
        </dgm:presLayoutVars>
      </dgm:prSet>
      <dgm:spPr/>
      <dgm:t>
        <a:bodyPr/>
        <a:lstStyle/>
        <a:p>
          <a:pPr rtl="1"/>
          <a:endParaRPr lang="ar-IQ"/>
        </a:p>
      </dgm:t>
    </dgm:pt>
    <dgm:pt modelId="{1E861CF7-F2E3-4008-8FAA-4C38C286FFF8}" type="pres">
      <dgm:prSet presAssocID="{36F43AB4-37B2-4EB1-8717-214CAB5C092C}" presName="rootConnector3" presStyleLbl="asst3" presStyleIdx="1" presStyleCnt="5"/>
      <dgm:spPr/>
      <dgm:t>
        <a:bodyPr/>
        <a:lstStyle/>
        <a:p>
          <a:pPr rtl="1"/>
          <a:endParaRPr lang="ar-IQ"/>
        </a:p>
      </dgm:t>
    </dgm:pt>
    <dgm:pt modelId="{5A484995-89FD-4EF7-B8DA-CFB9632969FB}" type="pres">
      <dgm:prSet presAssocID="{36F43AB4-37B2-4EB1-8717-214CAB5C092C}" presName="hierChild6" presStyleCnt="0"/>
      <dgm:spPr/>
    </dgm:pt>
    <dgm:pt modelId="{06752118-5EEA-4C29-BF46-A905A0630685}" type="pres">
      <dgm:prSet presAssocID="{36F43AB4-37B2-4EB1-8717-214CAB5C092C}" presName="hierChild7" presStyleCnt="0"/>
      <dgm:spPr/>
    </dgm:pt>
    <dgm:pt modelId="{5B45F1D4-5F1F-4453-AE92-08B43F1B1466}" type="pres">
      <dgm:prSet presAssocID="{CA8684C5-32D9-4293-88CB-8A759B79B77A}" presName="Name111" presStyleLbl="parChTrans1D4" presStyleIdx="2" presStyleCnt="5"/>
      <dgm:spPr/>
      <dgm:t>
        <a:bodyPr/>
        <a:lstStyle/>
        <a:p>
          <a:pPr rtl="1"/>
          <a:endParaRPr lang="ar-IQ"/>
        </a:p>
      </dgm:t>
    </dgm:pt>
    <dgm:pt modelId="{0F7641DC-931B-4286-9C2C-EA81E10BFAF9}" type="pres">
      <dgm:prSet presAssocID="{A4BA8CA2-855A-4646-A523-0AD2C513970C}" presName="hierRoot3" presStyleCnt="0">
        <dgm:presLayoutVars>
          <dgm:hierBranch val="init"/>
        </dgm:presLayoutVars>
      </dgm:prSet>
      <dgm:spPr/>
    </dgm:pt>
    <dgm:pt modelId="{6AA98FB4-047B-4005-BC73-759E004FE8BF}" type="pres">
      <dgm:prSet presAssocID="{A4BA8CA2-855A-4646-A523-0AD2C513970C}" presName="rootComposite3" presStyleCnt="0"/>
      <dgm:spPr/>
    </dgm:pt>
    <dgm:pt modelId="{D7DA7810-4919-48AF-8282-931488C358B6}" type="pres">
      <dgm:prSet presAssocID="{A4BA8CA2-855A-4646-A523-0AD2C513970C}" presName="rootText3" presStyleLbl="asst3" presStyleIdx="2" presStyleCnt="5" custScaleX="121403" custScaleY="174686">
        <dgm:presLayoutVars>
          <dgm:chPref val="3"/>
        </dgm:presLayoutVars>
      </dgm:prSet>
      <dgm:spPr/>
      <dgm:t>
        <a:bodyPr/>
        <a:lstStyle/>
        <a:p>
          <a:pPr rtl="1"/>
          <a:endParaRPr lang="ar-IQ"/>
        </a:p>
      </dgm:t>
    </dgm:pt>
    <dgm:pt modelId="{7789B98B-83A6-4442-84A2-621669BA0309}" type="pres">
      <dgm:prSet presAssocID="{A4BA8CA2-855A-4646-A523-0AD2C513970C}" presName="rootConnector3" presStyleLbl="asst3" presStyleIdx="2" presStyleCnt="5"/>
      <dgm:spPr/>
      <dgm:t>
        <a:bodyPr/>
        <a:lstStyle/>
        <a:p>
          <a:pPr rtl="1"/>
          <a:endParaRPr lang="ar-IQ"/>
        </a:p>
      </dgm:t>
    </dgm:pt>
    <dgm:pt modelId="{F823A833-3853-4731-9418-6CBDF258202E}" type="pres">
      <dgm:prSet presAssocID="{A4BA8CA2-855A-4646-A523-0AD2C513970C}" presName="hierChild6" presStyleCnt="0"/>
      <dgm:spPr/>
    </dgm:pt>
    <dgm:pt modelId="{163C12FF-2FF0-4048-9BEB-46C45929CC9F}" type="pres">
      <dgm:prSet presAssocID="{A4BA8CA2-855A-4646-A523-0AD2C513970C}" presName="hierChild7" presStyleCnt="0"/>
      <dgm:spPr/>
    </dgm:pt>
    <dgm:pt modelId="{C813C0F8-C622-443C-83BE-2780AFA1DA0B}" type="pres">
      <dgm:prSet presAssocID="{3011E143-A2B3-4C36-A1D5-B2BD847A4A15}" presName="Name111" presStyleLbl="parChTrans1D4" presStyleIdx="3" presStyleCnt="5"/>
      <dgm:spPr/>
      <dgm:t>
        <a:bodyPr/>
        <a:lstStyle/>
        <a:p>
          <a:pPr rtl="1"/>
          <a:endParaRPr lang="ar-IQ"/>
        </a:p>
      </dgm:t>
    </dgm:pt>
    <dgm:pt modelId="{FADF80DD-1DDA-423B-8088-150422535729}" type="pres">
      <dgm:prSet presAssocID="{BB1D722A-8E11-4ABF-86AE-F83AD24E7635}" presName="hierRoot3" presStyleCnt="0">
        <dgm:presLayoutVars>
          <dgm:hierBranch val="init"/>
        </dgm:presLayoutVars>
      </dgm:prSet>
      <dgm:spPr/>
    </dgm:pt>
    <dgm:pt modelId="{CE168E20-2B39-42DB-B1AD-5B1C66EFECAD}" type="pres">
      <dgm:prSet presAssocID="{BB1D722A-8E11-4ABF-86AE-F83AD24E7635}" presName="rootComposite3" presStyleCnt="0"/>
      <dgm:spPr/>
    </dgm:pt>
    <dgm:pt modelId="{8C5B9E11-8214-4EFD-9AAF-11C87502FA92}" type="pres">
      <dgm:prSet presAssocID="{BB1D722A-8E11-4ABF-86AE-F83AD24E7635}" presName="rootText3" presStyleLbl="asst3" presStyleIdx="3" presStyleCnt="5" custScaleX="100000" custScaleY="174660">
        <dgm:presLayoutVars>
          <dgm:chPref val="3"/>
        </dgm:presLayoutVars>
      </dgm:prSet>
      <dgm:spPr/>
      <dgm:t>
        <a:bodyPr/>
        <a:lstStyle/>
        <a:p>
          <a:pPr rtl="1"/>
          <a:endParaRPr lang="ar-IQ"/>
        </a:p>
      </dgm:t>
    </dgm:pt>
    <dgm:pt modelId="{E1C38322-4474-4038-AB42-06C35F2644F2}" type="pres">
      <dgm:prSet presAssocID="{BB1D722A-8E11-4ABF-86AE-F83AD24E7635}" presName="rootConnector3" presStyleLbl="asst3" presStyleIdx="3" presStyleCnt="5"/>
      <dgm:spPr/>
      <dgm:t>
        <a:bodyPr/>
        <a:lstStyle/>
        <a:p>
          <a:pPr rtl="1"/>
          <a:endParaRPr lang="ar-IQ"/>
        </a:p>
      </dgm:t>
    </dgm:pt>
    <dgm:pt modelId="{30DD2CEF-0873-4A5E-8AF5-A958DF29D7DF}" type="pres">
      <dgm:prSet presAssocID="{BB1D722A-8E11-4ABF-86AE-F83AD24E7635}" presName="hierChild6" presStyleCnt="0"/>
      <dgm:spPr/>
    </dgm:pt>
    <dgm:pt modelId="{76FC9393-E2B0-4FC9-9833-B1722A775BDD}" type="pres">
      <dgm:prSet presAssocID="{BB1D722A-8E11-4ABF-86AE-F83AD24E7635}" presName="hierChild7" presStyleCnt="0"/>
      <dgm:spPr/>
    </dgm:pt>
    <dgm:pt modelId="{59F28C79-EEDF-414D-B653-082F12180ADD}" type="pres">
      <dgm:prSet presAssocID="{033570E1-D2EA-4C0B-98FE-2225A50499A8}" presName="Name111" presStyleLbl="parChTrans1D4" presStyleIdx="4" presStyleCnt="5"/>
      <dgm:spPr/>
      <dgm:t>
        <a:bodyPr/>
        <a:lstStyle/>
        <a:p>
          <a:pPr rtl="1"/>
          <a:endParaRPr lang="ar-IQ"/>
        </a:p>
      </dgm:t>
    </dgm:pt>
    <dgm:pt modelId="{C75B254E-FD12-43AD-9F97-3F9720CC0E28}" type="pres">
      <dgm:prSet presAssocID="{1E502754-F9B1-43FA-AD4C-F28C818862E6}" presName="hierRoot3" presStyleCnt="0">
        <dgm:presLayoutVars>
          <dgm:hierBranch val="init"/>
        </dgm:presLayoutVars>
      </dgm:prSet>
      <dgm:spPr/>
    </dgm:pt>
    <dgm:pt modelId="{D1CCCF76-E97F-4CE1-B093-3F44EC36B469}" type="pres">
      <dgm:prSet presAssocID="{1E502754-F9B1-43FA-AD4C-F28C818862E6}" presName="rootComposite3" presStyleCnt="0"/>
      <dgm:spPr/>
    </dgm:pt>
    <dgm:pt modelId="{E32247BD-BD0F-4582-A728-46C46BCE9582}" type="pres">
      <dgm:prSet presAssocID="{1E502754-F9B1-43FA-AD4C-F28C818862E6}" presName="rootText3" presStyleLbl="asst3" presStyleIdx="4" presStyleCnt="5" custScaleX="119578" custScaleY="151951">
        <dgm:presLayoutVars>
          <dgm:chPref val="3"/>
        </dgm:presLayoutVars>
      </dgm:prSet>
      <dgm:spPr/>
      <dgm:t>
        <a:bodyPr/>
        <a:lstStyle/>
        <a:p>
          <a:pPr rtl="1"/>
          <a:endParaRPr lang="ar-IQ"/>
        </a:p>
      </dgm:t>
    </dgm:pt>
    <dgm:pt modelId="{A038E002-2ABE-4D63-80A8-F35B84D5BB7D}" type="pres">
      <dgm:prSet presAssocID="{1E502754-F9B1-43FA-AD4C-F28C818862E6}" presName="rootConnector3" presStyleLbl="asst3" presStyleIdx="4" presStyleCnt="5"/>
      <dgm:spPr/>
      <dgm:t>
        <a:bodyPr/>
        <a:lstStyle/>
        <a:p>
          <a:pPr rtl="1"/>
          <a:endParaRPr lang="ar-IQ"/>
        </a:p>
      </dgm:t>
    </dgm:pt>
    <dgm:pt modelId="{F6F3B47D-294E-4DFD-8C19-F6B78B75072D}" type="pres">
      <dgm:prSet presAssocID="{1E502754-F9B1-43FA-AD4C-F28C818862E6}" presName="hierChild6" presStyleCnt="0"/>
      <dgm:spPr/>
    </dgm:pt>
    <dgm:pt modelId="{875E5A95-90AD-43DE-89A7-C6718FD9CCCA}" type="pres">
      <dgm:prSet presAssocID="{1E502754-F9B1-43FA-AD4C-F28C818862E6}" presName="hierChild7" presStyleCnt="0"/>
      <dgm:spPr/>
    </dgm:pt>
    <dgm:pt modelId="{37ECB1EB-8D92-49E4-9F52-0545E6FFA2EA}" type="pres">
      <dgm:prSet presAssocID="{3234F311-BAF1-4BDE-A760-76C40090B292}" presName="Name37" presStyleLbl="parChTrans1D3" presStyleIdx="14" presStyleCnt="17"/>
      <dgm:spPr/>
      <dgm:t>
        <a:bodyPr/>
        <a:lstStyle/>
        <a:p>
          <a:pPr rtl="1"/>
          <a:endParaRPr lang="ar-IQ"/>
        </a:p>
      </dgm:t>
    </dgm:pt>
    <dgm:pt modelId="{A2F9EBC1-66E1-4884-A260-F8100F9EF67E}" type="pres">
      <dgm:prSet presAssocID="{F20527F0-B699-4A35-AAA8-3AA9DD8B7B37}" presName="hierRoot2" presStyleCnt="0">
        <dgm:presLayoutVars>
          <dgm:hierBranch val="init"/>
        </dgm:presLayoutVars>
      </dgm:prSet>
      <dgm:spPr/>
    </dgm:pt>
    <dgm:pt modelId="{BF910235-12D9-441A-9A2D-2825E9E17409}" type="pres">
      <dgm:prSet presAssocID="{F20527F0-B699-4A35-AAA8-3AA9DD8B7B37}" presName="rootComposite" presStyleCnt="0"/>
      <dgm:spPr/>
    </dgm:pt>
    <dgm:pt modelId="{0D7C343C-4D5B-4303-897D-DBA492FEA4F7}" type="pres">
      <dgm:prSet presAssocID="{F20527F0-B699-4A35-AAA8-3AA9DD8B7B37}" presName="rootText" presStyleLbl="node3" presStyleIdx="14" presStyleCnt="17">
        <dgm:presLayoutVars>
          <dgm:chPref val="3"/>
        </dgm:presLayoutVars>
      </dgm:prSet>
      <dgm:spPr/>
      <dgm:t>
        <a:bodyPr/>
        <a:lstStyle/>
        <a:p>
          <a:pPr rtl="1"/>
          <a:endParaRPr lang="ar-IQ"/>
        </a:p>
      </dgm:t>
    </dgm:pt>
    <dgm:pt modelId="{35A0BF3F-7D3A-4BE1-9B5C-DC9F5C9A9C48}" type="pres">
      <dgm:prSet presAssocID="{F20527F0-B699-4A35-AAA8-3AA9DD8B7B37}" presName="rootConnector" presStyleLbl="node3" presStyleIdx="14" presStyleCnt="17"/>
      <dgm:spPr/>
      <dgm:t>
        <a:bodyPr/>
        <a:lstStyle/>
        <a:p>
          <a:pPr rtl="1"/>
          <a:endParaRPr lang="ar-IQ"/>
        </a:p>
      </dgm:t>
    </dgm:pt>
    <dgm:pt modelId="{5C23B58F-E7AF-496C-AB69-D5AC01F8B9A0}" type="pres">
      <dgm:prSet presAssocID="{F20527F0-B699-4A35-AAA8-3AA9DD8B7B37}" presName="hierChild4" presStyleCnt="0"/>
      <dgm:spPr/>
    </dgm:pt>
    <dgm:pt modelId="{3321A565-93D4-4300-87CD-40698C0755B1}" type="pres">
      <dgm:prSet presAssocID="{F20527F0-B699-4A35-AAA8-3AA9DD8B7B37}" presName="hierChild5" presStyleCnt="0"/>
      <dgm:spPr/>
    </dgm:pt>
    <dgm:pt modelId="{6C07871A-D047-474C-B6ED-66AE9D70369D}" type="pres">
      <dgm:prSet presAssocID="{506F17C5-D066-4AB9-950F-FD4CFE71C1E8}" presName="Name37" presStyleLbl="parChTrans1D3" presStyleIdx="15" presStyleCnt="17"/>
      <dgm:spPr/>
      <dgm:t>
        <a:bodyPr/>
        <a:lstStyle/>
        <a:p>
          <a:pPr rtl="1"/>
          <a:endParaRPr lang="ar-IQ"/>
        </a:p>
      </dgm:t>
    </dgm:pt>
    <dgm:pt modelId="{D0DE270A-A911-4764-9C50-1002E59ACCDB}" type="pres">
      <dgm:prSet presAssocID="{C65580C9-CB73-4E95-AEC7-88F6C1354EDE}" presName="hierRoot2" presStyleCnt="0">
        <dgm:presLayoutVars>
          <dgm:hierBranch val="init"/>
        </dgm:presLayoutVars>
      </dgm:prSet>
      <dgm:spPr/>
    </dgm:pt>
    <dgm:pt modelId="{71204705-4B76-47C4-8E99-5FD0890D8FE1}" type="pres">
      <dgm:prSet presAssocID="{C65580C9-CB73-4E95-AEC7-88F6C1354EDE}" presName="rootComposite" presStyleCnt="0"/>
      <dgm:spPr/>
    </dgm:pt>
    <dgm:pt modelId="{8028AAFB-C7FA-4C77-A0F0-EC11B123E90F}" type="pres">
      <dgm:prSet presAssocID="{C65580C9-CB73-4E95-AEC7-88F6C1354EDE}" presName="rootText" presStyleLbl="node3" presStyleIdx="15" presStyleCnt="17">
        <dgm:presLayoutVars>
          <dgm:chPref val="3"/>
        </dgm:presLayoutVars>
      </dgm:prSet>
      <dgm:spPr/>
      <dgm:t>
        <a:bodyPr/>
        <a:lstStyle/>
        <a:p>
          <a:pPr rtl="1"/>
          <a:endParaRPr lang="ar-IQ"/>
        </a:p>
      </dgm:t>
    </dgm:pt>
    <dgm:pt modelId="{73EAABE8-DEBC-4724-86BF-21C189CE43DF}" type="pres">
      <dgm:prSet presAssocID="{C65580C9-CB73-4E95-AEC7-88F6C1354EDE}" presName="rootConnector" presStyleLbl="node3" presStyleIdx="15" presStyleCnt="17"/>
      <dgm:spPr/>
      <dgm:t>
        <a:bodyPr/>
        <a:lstStyle/>
        <a:p>
          <a:pPr rtl="1"/>
          <a:endParaRPr lang="ar-IQ"/>
        </a:p>
      </dgm:t>
    </dgm:pt>
    <dgm:pt modelId="{4A9F2980-62E9-43AE-8F23-CDE5B1B72AE1}" type="pres">
      <dgm:prSet presAssocID="{C65580C9-CB73-4E95-AEC7-88F6C1354EDE}" presName="hierChild4" presStyleCnt="0"/>
      <dgm:spPr/>
    </dgm:pt>
    <dgm:pt modelId="{003E14D6-111C-40EC-80CA-0A4935D3D8CF}" type="pres">
      <dgm:prSet presAssocID="{C65580C9-CB73-4E95-AEC7-88F6C1354EDE}" presName="hierChild5" presStyleCnt="0"/>
      <dgm:spPr/>
    </dgm:pt>
    <dgm:pt modelId="{F549FF25-FF21-4525-A939-4BC79D98A613}" type="pres">
      <dgm:prSet presAssocID="{80344F75-92A8-488A-A3E4-190057CF4E2B}" presName="Name37" presStyleLbl="parChTrans1D3" presStyleIdx="16" presStyleCnt="17"/>
      <dgm:spPr/>
      <dgm:t>
        <a:bodyPr/>
        <a:lstStyle/>
        <a:p>
          <a:pPr rtl="1"/>
          <a:endParaRPr lang="ar-IQ"/>
        </a:p>
      </dgm:t>
    </dgm:pt>
    <dgm:pt modelId="{63C3F207-5D81-4462-A05B-FD6C758DE169}" type="pres">
      <dgm:prSet presAssocID="{AE84698F-6DFA-40F1-A48F-52B75E4CC6B2}" presName="hierRoot2" presStyleCnt="0">
        <dgm:presLayoutVars>
          <dgm:hierBranch val="init"/>
        </dgm:presLayoutVars>
      </dgm:prSet>
      <dgm:spPr/>
    </dgm:pt>
    <dgm:pt modelId="{6D680163-A109-4721-868B-4B30B0926DBC}" type="pres">
      <dgm:prSet presAssocID="{AE84698F-6DFA-40F1-A48F-52B75E4CC6B2}" presName="rootComposite" presStyleCnt="0"/>
      <dgm:spPr/>
    </dgm:pt>
    <dgm:pt modelId="{CE667C77-35FD-4047-8BF3-540B7F3CC71B}" type="pres">
      <dgm:prSet presAssocID="{AE84698F-6DFA-40F1-A48F-52B75E4CC6B2}" presName="rootText" presStyleLbl="node3" presStyleIdx="16" presStyleCnt="17">
        <dgm:presLayoutVars>
          <dgm:chPref val="3"/>
        </dgm:presLayoutVars>
      </dgm:prSet>
      <dgm:spPr/>
      <dgm:t>
        <a:bodyPr/>
        <a:lstStyle/>
        <a:p>
          <a:pPr rtl="1"/>
          <a:endParaRPr lang="ar-IQ"/>
        </a:p>
      </dgm:t>
    </dgm:pt>
    <dgm:pt modelId="{1617C183-AD38-4581-BEC2-59891B893746}" type="pres">
      <dgm:prSet presAssocID="{AE84698F-6DFA-40F1-A48F-52B75E4CC6B2}" presName="rootConnector" presStyleLbl="node3" presStyleIdx="16" presStyleCnt="17"/>
      <dgm:spPr/>
      <dgm:t>
        <a:bodyPr/>
        <a:lstStyle/>
        <a:p>
          <a:pPr rtl="1"/>
          <a:endParaRPr lang="ar-IQ"/>
        </a:p>
      </dgm:t>
    </dgm:pt>
    <dgm:pt modelId="{CDB2373A-9BFF-4547-89ED-C99DDB5F6120}" type="pres">
      <dgm:prSet presAssocID="{AE84698F-6DFA-40F1-A48F-52B75E4CC6B2}" presName="hierChild4" presStyleCnt="0"/>
      <dgm:spPr/>
    </dgm:pt>
    <dgm:pt modelId="{33CA38E1-F6C8-4F20-8AD0-440C15B10E1A}" type="pres">
      <dgm:prSet presAssocID="{AE84698F-6DFA-40F1-A48F-52B75E4CC6B2}" presName="hierChild5" presStyleCnt="0"/>
      <dgm:spPr/>
    </dgm:pt>
    <dgm:pt modelId="{5B713D8E-C7AA-4C64-8A68-0ABE0F44F91A}" type="pres">
      <dgm:prSet presAssocID="{DAD4F946-6FFB-445F-8CE5-EB8E9695E5E8}" presName="hierChild5" presStyleCnt="0"/>
      <dgm:spPr/>
    </dgm:pt>
    <dgm:pt modelId="{BE20ECC7-F080-40A4-B9CE-91B583C0DFF9}" type="pres">
      <dgm:prSet presAssocID="{EECB7B62-B0C3-4D20-BAAF-AE58B9184823}" presName="hierChild3" presStyleCnt="0"/>
      <dgm:spPr/>
    </dgm:pt>
  </dgm:ptLst>
  <dgm:cxnLst>
    <dgm:cxn modelId="{FFA8E649-9F15-455A-A675-3C2B5A3B82A4}" type="presOf" srcId="{A646C7CF-C743-4A7E-A657-7E5E2B0394E3}" destId="{C3EB4A03-6F09-4E90-8FC6-F7A17A126394}" srcOrd="0" destOrd="0" presId="urn:microsoft.com/office/officeart/2005/8/layout/orgChart1"/>
    <dgm:cxn modelId="{109A908A-B42C-4A61-82A6-1B066C6AC3F7}" type="presOf" srcId="{33A3F079-79DD-446B-BE1A-4AE09274B438}" destId="{DF0E0B96-E31D-4B58-A74A-DDC9983D8B49}" srcOrd="1" destOrd="0" presId="urn:microsoft.com/office/officeart/2005/8/layout/orgChart1"/>
    <dgm:cxn modelId="{F7483BC0-CB26-4C2E-9DD8-128B62892B62}" type="presOf" srcId="{965FBBAE-E3F3-49E5-8017-63BFD3F44478}" destId="{F559A57D-999B-4EC4-9B91-211FBCCE1969}" srcOrd="1" destOrd="0" presId="urn:microsoft.com/office/officeart/2005/8/layout/orgChart1"/>
    <dgm:cxn modelId="{AFD1A24B-A060-4BBA-8FA4-F70A342A74FD}" type="presOf" srcId="{55240570-63EA-474A-B49A-4BEDC8B41B1C}" destId="{F099B5D1-0B1C-49C1-9461-AED8D18E4DEF}" srcOrd="0" destOrd="0" presId="urn:microsoft.com/office/officeart/2005/8/layout/orgChart1"/>
    <dgm:cxn modelId="{DDF5599C-5A0F-40B7-BC26-5F13AD256326}" type="presOf" srcId="{000B58FA-16A7-44AB-8188-BAEB117EDB2A}" destId="{DD57C05C-BB74-4EC9-A02E-65311A53FC30}" srcOrd="1" destOrd="0" presId="urn:microsoft.com/office/officeart/2005/8/layout/orgChart1"/>
    <dgm:cxn modelId="{FC1FB718-43CC-4143-B280-BF5F3B64176E}" type="presOf" srcId="{1E502754-F9B1-43FA-AD4C-F28C818862E6}" destId="{E32247BD-BD0F-4582-A728-46C46BCE9582}" srcOrd="0" destOrd="0" presId="urn:microsoft.com/office/officeart/2005/8/layout/orgChart1"/>
    <dgm:cxn modelId="{679B0763-7B12-4B8E-BE94-936E0C65D18C}" type="presOf" srcId="{55240570-63EA-474A-B49A-4BEDC8B41B1C}" destId="{27BC552A-D059-48BD-BACA-FC469D663E6D}" srcOrd="1" destOrd="0" presId="urn:microsoft.com/office/officeart/2005/8/layout/orgChart1"/>
    <dgm:cxn modelId="{73AD5ED2-AFF6-48D6-AC8A-AF7266522414}" type="presOf" srcId="{6BB37812-C81E-4C0B-A685-19577AA112C7}" destId="{D814BC84-4B68-4E5F-A05E-D8B63BDDE72D}" srcOrd="1" destOrd="0" presId="urn:microsoft.com/office/officeart/2005/8/layout/orgChart1"/>
    <dgm:cxn modelId="{C119152B-C3B0-4AF1-9E5A-5990AA96DB29}" type="presOf" srcId="{48850C21-5A2D-41E6-9581-8D53D4634F6B}" destId="{B27089C4-5F6F-4E2E-A366-2D73A20B38EB}" srcOrd="0" destOrd="0" presId="urn:microsoft.com/office/officeart/2005/8/layout/orgChart1"/>
    <dgm:cxn modelId="{DC216CA9-6ACA-4629-8745-8E72B65CBD6A}" type="presOf" srcId="{ACB18EB4-6EEA-4D30-9868-E4E4CF540A42}" destId="{792448D3-CD67-401F-853D-9B985453B450}" srcOrd="0" destOrd="0" presId="urn:microsoft.com/office/officeart/2005/8/layout/orgChart1"/>
    <dgm:cxn modelId="{861B8645-60CA-405E-A8B0-9D8E11D2C2F2}" type="presOf" srcId="{4B5CE76C-876A-45CE-9805-EE20E759E5EF}" destId="{D9DF4B2E-0242-418F-8323-704C44ACD3A3}" srcOrd="0" destOrd="0" presId="urn:microsoft.com/office/officeart/2005/8/layout/orgChart1"/>
    <dgm:cxn modelId="{284B0CDD-7320-4283-89EA-119520C6ABE4}" srcId="{ACB18EB4-6EEA-4D30-9868-E4E4CF540A42}" destId="{6E7CE07B-5E45-4B82-9794-2EC1674A8F66}" srcOrd="2" destOrd="0" parTransId="{3DFCE8F8-8699-411D-B1F3-7542161B6573}" sibTransId="{03B97962-3EBC-4A35-9126-471733813E03}"/>
    <dgm:cxn modelId="{2D98B236-4EF7-469D-A461-2B45D86F56A1}" type="presOf" srcId="{7E1B7ED7-798D-4478-A1D2-CFB78C0ADF7A}" destId="{6C04005C-919D-456E-B4B7-0EE0FA2B1036}" srcOrd="1" destOrd="0" presId="urn:microsoft.com/office/officeart/2005/8/layout/orgChart1"/>
    <dgm:cxn modelId="{3DFB57B8-0F3C-456D-9A8B-0C1737D9B252}" type="presOf" srcId="{5291CD1C-3E74-44AD-942A-2EF29976A889}" destId="{27F8F65A-0FA2-46A5-8DF9-762B4B1AC8F5}" srcOrd="0" destOrd="0" presId="urn:microsoft.com/office/officeart/2005/8/layout/orgChart1"/>
    <dgm:cxn modelId="{3510DA8A-3C1F-45AE-8884-3AB0D633A3AE}" type="presOf" srcId="{6300823A-44E1-4720-9847-4589D28966FC}" destId="{00B32A7C-DAB4-40FE-B855-ABA5393B1841}" srcOrd="0" destOrd="0" presId="urn:microsoft.com/office/officeart/2005/8/layout/orgChart1"/>
    <dgm:cxn modelId="{FBE1E9C0-9FDB-45BF-BE8D-888CC020E4B6}" srcId="{DAD4F946-6FFB-445F-8CE5-EB8E9695E5E8}" destId="{F20527F0-B699-4A35-AAA8-3AA9DD8B7B37}" srcOrd="3" destOrd="0" parTransId="{3234F311-BAF1-4BDE-A760-76C40090B292}" sibTransId="{314E6057-C5B9-4EA0-9AC7-7EED6F1E94CB}"/>
    <dgm:cxn modelId="{7AA45FD6-7E8E-49AD-A989-9803DD2E91F7}" type="presOf" srcId="{76FC2DD3-F37C-4A83-8F6B-34F5BD222DD9}" destId="{AF31CCAD-38E2-416C-A5EA-2E606B3B671E}" srcOrd="0" destOrd="0" presId="urn:microsoft.com/office/officeart/2005/8/layout/orgChart1"/>
    <dgm:cxn modelId="{6A3D93E5-B705-4FB2-A579-F2B870FE8795}" type="presOf" srcId="{3234F311-BAF1-4BDE-A760-76C40090B292}" destId="{37ECB1EB-8D92-49E4-9F52-0545E6FFA2EA}" srcOrd="0" destOrd="0" presId="urn:microsoft.com/office/officeart/2005/8/layout/orgChart1"/>
    <dgm:cxn modelId="{EFD0E1DB-3858-40DC-A674-563FBF8BC1EF}" type="presOf" srcId="{8480F668-1E56-4838-84FE-F6C8A885B09D}" destId="{2EDF0245-F49D-4756-8238-545FA1A8D13C}" srcOrd="1" destOrd="0" presId="urn:microsoft.com/office/officeart/2005/8/layout/orgChart1"/>
    <dgm:cxn modelId="{FFE51CD8-7B08-4099-9936-E5317E1D3F0E}" type="presOf" srcId="{BB1D722A-8E11-4ABF-86AE-F83AD24E7635}" destId="{E1C38322-4474-4038-AB42-06C35F2644F2}" srcOrd="1" destOrd="0" presId="urn:microsoft.com/office/officeart/2005/8/layout/orgChart1"/>
    <dgm:cxn modelId="{CE69822D-4A1A-443C-A1F0-679B1FA2B077}" type="presOf" srcId="{506F17C5-D066-4AB9-950F-FD4CFE71C1E8}" destId="{6C07871A-D047-474C-B6ED-66AE9D70369D}" srcOrd="0" destOrd="0" presId="urn:microsoft.com/office/officeart/2005/8/layout/orgChart1"/>
    <dgm:cxn modelId="{ED7690E8-A914-42A8-BF97-F7EA710AE24B}" type="presOf" srcId="{59B35D84-5391-4EED-BBFE-BEC74B7E43E9}" destId="{15AD9ACA-7676-41B9-AA24-8AED2FD20EB2}" srcOrd="0" destOrd="0" presId="urn:microsoft.com/office/officeart/2005/8/layout/orgChart1"/>
    <dgm:cxn modelId="{8D0E4731-55FF-48AB-9CB9-99665896AFC2}" type="presOf" srcId="{EECB7B62-B0C3-4D20-BAAF-AE58B9184823}" destId="{79755817-5512-4D0F-8C4C-ACFD9A0B896F}" srcOrd="1" destOrd="0" presId="urn:microsoft.com/office/officeart/2005/8/layout/orgChart1"/>
    <dgm:cxn modelId="{3CE2F2BD-BBFB-408E-9FE2-5063BB29BA06}" srcId="{3EEB2722-75DC-4524-884B-CC693700CA35}" destId="{965FBBAE-E3F3-49E5-8017-63BFD3F44478}" srcOrd="2" destOrd="0" parTransId="{48850C21-5A2D-41E6-9581-8D53D4634F6B}" sibTransId="{6FE6B29B-53DA-4160-BA6F-8AA0E35FF13F}"/>
    <dgm:cxn modelId="{4E793E50-69F8-43F9-A2E0-402A28B09C75}" srcId="{F12A0DAF-766D-4F58-8B09-86081B3BA3D2}" destId="{A4CE1253-63B5-4759-B75C-1A9F1306A802}" srcOrd="0" destOrd="0" parTransId="{76FC2DD3-F37C-4A83-8F6B-34F5BD222DD9}" sibTransId="{85901DE1-F08A-478E-9F23-A57FDD1B42E0}"/>
    <dgm:cxn modelId="{60968266-31BD-4A20-9B41-F42FEB114A23}" type="presOf" srcId="{80344F75-92A8-488A-A3E4-190057CF4E2B}" destId="{F549FF25-FF21-4525-A939-4BC79D98A613}" srcOrd="0" destOrd="0" presId="urn:microsoft.com/office/officeart/2005/8/layout/orgChart1"/>
    <dgm:cxn modelId="{B5795E31-EF71-4DD9-AA57-4F827A2A6FB5}" srcId="{DAD4F946-6FFB-445F-8CE5-EB8E9695E5E8}" destId="{AE84698F-6DFA-40F1-A48F-52B75E4CC6B2}" srcOrd="5" destOrd="0" parTransId="{80344F75-92A8-488A-A3E4-190057CF4E2B}" sibTransId="{CCEA50AF-7875-4F11-8589-097EE3F50A43}"/>
    <dgm:cxn modelId="{B4DBDFBD-D16D-4A78-92EF-02C3B7E75265}" type="presOf" srcId="{36F43AB4-37B2-4EB1-8717-214CAB5C092C}" destId="{C7AEC5E4-235F-4E5E-A80D-79E8B47C8E52}" srcOrd="0" destOrd="0" presId="urn:microsoft.com/office/officeart/2005/8/layout/orgChart1"/>
    <dgm:cxn modelId="{1982672C-F679-478D-B926-A6339BE9A0E8}" srcId="{3EEB2722-75DC-4524-884B-CC693700CA35}" destId="{6FCF0595-D10B-4DED-AED6-5B670536B892}" srcOrd="0" destOrd="0" parTransId="{51B2BE96-2F94-48F6-8129-0A2BEA2BA13E}" sibTransId="{2CC8118E-918D-4C62-B6E9-EBE492C6BFC7}"/>
    <dgm:cxn modelId="{F1AA535C-946B-46B1-A704-9B6FD592C2C7}" srcId="{3EEB2722-75DC-4524-884B-CC693700CA35}" destId="{8480F668-1E56-4838-84FE-F6C8A885B09D}" srcOrd="1" destOrd="0" parTransId="{4B5CE76C-876A-45CE-9805-EE20E759E5EF}" sibTransId="{9812596C-C74A-4185-A745-BD5D51BCB7E6}"/>
    <dgm:cxn modelId="{97EA380B-DD10-4B50-9254-6D820DDF7AEE}" type="presOf" srcId="{6E7CE07B-5E45-4B82-9794-2EC1674A8F66}" destId="{992A7813-B6BA-4F0D-9BD2-3EBCBAB839EF}" srcOrd="1" destOrd="0" presId="urn:microsoft.com/office/officeart/2005/8/layout/orgChart1"/>
    <dgm:cxn modelId="{56EEFDCF-CC0D-4201-B235-A84F36A26520}" type="presOf" srcId="{3EEB2722-75DC-4524-884B-CC693700CA35}" destId="{B6C097D6-5E35-40CE-8DC9-43088BCC9C3E}" srcOrd="0" destOrd="0" presId="urn:microsoft.com/office/officeart/2005/8/layout/orgChart1"/>
    <dgm:cxn modelId="{2E9E34FC-C04F-4C96-8758-34C0E25CBF93}" type="presOf" srcId="{A4CE1253-63B5-4759-B75C-1A9F1306A802}" destId="{16D2E12D-00B9-42B2-96A9-F871AE5F544C}" srcOrd="0" destOrd="0" presId="urn:microsoft.com/office/officeart/2005/8/layout/orgChart1"/>
    <dgm:cxn modelId="{9C9D95BB-30AC-4E03-8472-0CA10E646EAF}" type="presOf" srcId="{8480F668-1E56-4838-84FE-F6C8A885B09D}" destId="{426ADD9C-DD60-4743-A09E-7CE2CA7E3E0B}" srcOrd="0" destOrd="0" presId="urn:microsoft.com/office/officeart/2005/8/layout/orgChart1"/>
    <dgm:cxn modelId="{D6A69BC9-E0B9-494F-AC1B-9377C71A3D83}" type="presOf" srcId="{FF13599A-D6BC-4026-8227-41DB48E8925C}" destId="{58E4FC37-F652-4E99-A7D6-2EA8FF8F76C3}" srcOrd="0" destOrd="0" presId="urn:microsoft.com/office/officeart/2005/8/layout/orgChart1"/>
    <dgm:cxn modelId="{FBFF03C8-576A-402D-9717-3DE60DA060EE}" type="presOf" srcId="{6BB37812-C81E-4C0B-A685-19577AA112C7}" destId="{CD5E6658-1020-40C4-8511-54ACD273585E}" srcOrd="0" destOrd="0" presId="urn:microsoft.com/office/officeart/2005/8/layout/orgChart1"/>
    <dgm:cxn modelId="{DFC4B0D8-4AA5-4F7C-9850-77539DB10B60}" type="presOf" srcId="{16E5E740-8F86-45F6-86E7-79CBB786B036}" destId="{7575DF63-7ECC-4AA3-9EBF-893F228E1604}" srcOrd="0" destOrd="0" presId="urn:microsoft.com/office/officeart/2005/8/layout/orgChart1"/>
    <dgm:cxn modelId="{FD81EC1D-B87B-4B37-92F9-300702C72C72}" type="presOf" srcId="{EECB7B62-B0C3-4D20-BAAF-AE58B9184823}" destId="{F29BC8A0-72AF-4226-B2BB-94EAFCA2F008}" srcOrd="0" destOrd="0" presId="urn:microsoft.com/office/officeart/2005/8/layout/orgChart1"/>
    <dgm:cxn modelId="{0488DFC8-A0A8-4067-877C-7D1269B2B690}" type="presOf" srcId="{CA8684C5-32D9-4293-88CB-8A759B79B77A}" destId="{5B45F1D4-5F1F-4453-AE92-08B43F1B1466}" srcOrd="0" destOrd="0" presId="urn:microsoft.com/office/officeart/2005/8/layout/orgChart1"/>
    <dgm:cxn modelId="{05467BCC-1780-4FB3-BC1F-BB5C3C48D5F0}" type="presOf" srcId="{4309A108-71D5-47F6-BD93-E3A66348123B}" destId="{D7A56DFB-DA2F-4009-B1C9-8C7CCE8F9D2A}" srcOrd="0" destOrd="0" presId="urn:microsoft.com/office/officeart/2005/8/layout/orgChart1"/>
    <dgm:cxn modelId="{F2789469-62A6-4D91-95F4-06790FF90134}" srcId="{EECB7B62-B0C3-4D20-BAAF-AE58B9184823}" destId="{3EEB2722-75DC-4524-884B-CC693700CA35}" srcOrd="0" destOrd="0" parTransId="{FC8521BD-45BB-4865-93BA-DDF1BFC734FF}" sibTransId="{8DAA93EA-B699-48EF-90CB-EAE32B462EA8}"/>
    <dgm:cxn modelId="{83FC8C18-1A7C-4CF7-8D65-604665103F48}" srcId="{3EEB2722-75DC-4524-884B-CC693700CA35}" destId="{000B58FA-16A7-44AB-8188-BAEB117EDB2A}" srcOrd="3" destOrd="0" parTransId="{271BB405-D7D2-4E5F-AAC1-DB4874ED5780}" sibTransId="{F3421255-5F1B-4B97-AE8A-04CA05BD85B9}"/>
    <dgm:cxn modelId="{09E11AD0-6904-418C-8170-16AEBB6F3717}" type="presOf" srcId="{F20527F0-B699-4A35-AAA8-3AA9DD8B7B37}" destId="{0D7C343C-4D5B-4303-897D-DBA492FEA4F7}" srcOrd="0" destOrd="0" presId="urn:microsoft.com/office/officeart/2005/8/layout/orgChart1"/>
    <dgm:cxn modelId="{FCB26EEE-245A-4673-BFCA-3C650E7DB9F2}" srcId="{ACB18EB4-6EEA-4D30-9868-E4E4CF540A42}" destId="{55240570-63EA-474A-B49A-4BEDC8B41B1C}" srcOrd="6" destOrd="0" parTransId="{7C76A41B-FE65-4859-9B9D-A49BCFF559FF}" sibTransId="{7EAB7DCF-7F55-4AF9-8D24-C05AA2F2AF6E}"/>
    <dgm:cxn modelId="{609D619B-86EF-4C20-ABB4-0B5D9A70187C}" type="presOf" srcId="{4699E608-A28F-4862-A6A3-0ABFF7598BBB}" destId="{11F4943C-0B1A-4E04-8571-D95EEE674E75}" srcOrd="1" destOrd="0" presId="urn:microsoft.com/office/officeart/2005/8/layout/orgChart1"/>
    <dgm:cxn modelId="{8922F69C-C34F-4A32-B2CD-AED6DD6F252D}" type="presOf" srcId="{ECAA99DF-45B2-4BD8-9B29-BC3B55BB85E0}" destId="{A0C5F6A7-7302-456D-BD0A-3423DF132C7B}" srcOrd="0" destOrd="0" presId="urn:microsoft.com/office/officeart/2005/8/layout/orgChart1"/>
    <dgm:cxn modelId="{C70781CF-CE24-4B8A-94F4-1BBAC5C9CD48}" type="presOf" srcId="{033570E1-D2EA-4C0B-98FE-2225A50499A8}" destId="{59F28C79-EEDF-414D-B653-082F12180ADD}" srcOrd="0" destOrd="0" presId="urn:microsoft.com/office/officeart/2005/8/layout/orgChart1"/>
    <dgm:cxn modelId="{8ECEF08B-6FE9-4241-A30A-9FE6CC44E97D}" srcId="{ACB18EB4-6EEA-4D30-9868-E4E4CF540A42}" destId="{33A3F079-79DD-446B-BE1A-4AE09274B438}" srcOrd="0" destOrd="0" parTransId="{746619AF-150E-4FE0-92AB-127BF1D0977D}" sibTransId="{A3080359-C9E4-4B95-A95C-3B935EF2F02B}"/>
    <dgm:cxn modelId="{2B79ACEB-667E-4DB3-9135-3BAE22114F94}" type="presOf" srcId="{3011E143-A2B3-4C36-A1D5-B2BD847A4A15}" destId="{C813C0F8-C622-443C-83BE-2780AFA1DA0B}" srcOrd="0" destOrd="0" presId="urn:microsoft.com/office/officeart/2005/8/layout/orgChart1"/>
    <dgm:cxn modelId="{F89FDB54-EAE0-4513-AEC7-21F903BE7F8A}" type="presOf" srcId="{F12A0DAF-766D-4F58-8B09-86081B3BA3D2}" destId="{54C93199-6863-40DE-AEA5-16A1C218E941}" srcOrd="0" destOrd="0" presId="urn:microsoft.com/office/officeart/2005/8/layout/orgChart1"/>
    <dgm:cxn modelId="{CF7AD3D6-B0FD-457E-8822-A565EBEFADAA}" type="presOf" srcId="{965FBBAE-E3F3-49E5-8017-63BFD3F44478}" destId="{A77C77CF-1FDC-4A9D-BD3C-5071B9487006}" srcOrd="0" destOrd="0" presId="urn:microsoft.com/office/officeart/2005/8/layout/orgChart1"/>
    <dgm:cxn modelId="{7BED97C7-FD83-4908-86FA-E374AAC66E9C}" srcId="{ACB18EB4-6EEA-4D30-9868-E4E4CF540A42}" destId="{7E1B7ED7-798D-4478-A1D2-CFB78C0ADF7A}" srcOrd="1" destOrd="0" parTransId="{E90FC637-BC46-4FA4-BB5C-C965014E291D}" sibTransId="{95F93579-2A4D-4CE4-A9E3-94D0AC8EB0F4}"/>
    <dgm:cxn modelId="{B83AFBDE-14E9-4F65-9D9F-0BC82644EA18}" type="presOf" srcId="{271BB405-D7D2-4E5F-AAC1-DB4874ED5780}" destId="{C8573996-5B06-4D1B-AB17-2A4E6141D89C}" srcOrd="0" destOrd="0" presId="urn:microsoft.com/office/officeart/2005/8/layout/orgChart1"/>
    <dgm:cxn modelId="{10CA7F3B-D985-4B70-9D59-F80B3325945C}" type="presOf" srcId="{50A1D12A-C0F2-4215-BA4C-11F85FD491CB}" destId="{FC071922-311E-4573-BC10-00D39064E144}" srcOrd="1" destOrd="0" presId="urn:microsoft.com/office/officeart/2005/8/layout/orgChart1"/>
    <dgm:cxn modelId="{EA2D8383-9E25-4568-9168-61D49CF421CA}" srcId="{DAD4F946-6FFB-445F-8CE5-EB8E9695E5E8}" destId="{16E5E740-8F86-45F6-86E7-79CBB786B036}" srcOrd="1" destOrd="0" parTransId="{4309A108-71D5-47F6-BD93-E3A66348123B}" sibTransId="{6ECF53DB-0F98-4D85-8B9F-CC0C29370DEB}"/>
    <dgm:cxn modelId="{A18FA28C-193B-4D09-BD3A-1443187E42FA}" type="presOf" srcId="{7E1B7ED7-798D-4478-A1D2-CFB78C0ADF7A}" destId="{B4E1E675-71E3-40B8-8B13-0B3431B96C2C}" srcOrd="0" destOrd="0" presId="urn:microsoft.com/office/officeart/2005/8/layout/orgChart1"/>
    <dgm:cxn modelId="{AE46D413-6764-4CAD-941A-E369F2979028}" type="presOf" srcId="{A4CE1253-63B5-4759-B75C-1A9F1306A802}" destId="{3BD49A3D-1DCF-4075-B398-0BD73F273EAC}" srcOrd="1" destOrd="0" presId="urn:microsoft.com/office/officeart/2005/8/layout/orgChart1"/>
    <dgm:cxn modelId="{A9F77DA6-D436-4D13-B629-56A6DAD27C29}" type="presOf" srcId="{3EEB2722-75DC-4524-884B-CC693700CA35}" destId="{5F388E7E-02CF-45EA-961B-218FF6E061CC}" srcOrd="1" destOrd="0" presId="urn:microsoft.com/office/officeart/2005/8/layout/orgChart1"/>
    <dgm:cxn modelId="{655505D8-E296-4431-B244-9D23F08BEA2B}" type="presOf" srcId="{DAD4F946-6FFB-445F-8CE5-EB8E9695E5E8}" destId="{A5456795-270F-48E5-A1EF-2E3B83F5AAD3}" srcOrd="0" destOrd="0" presId="urn:microsoft.com/office/officeart/2005/8/layout/orgChart1"/>
    <dgm:cxn modelId="{4047D33A-E333-438F-9173-0914AC6C7EF1}" type="presOf" srcId="{3DFCE8F8-8699-411D-B1F3-7542161B6573}" destId="{1181F6D4-15C8-4E30-890E-904FE54F1AC4}" srcOrd="0" destOrd="0" presId="urn:microsoft.com/office/officeart/2005/8/layout/orgChart1"/>
    <dgm:cxn modelId="{BFAD5806-BF6A-498D-9F52-8BF390DB09DB}" type="presOf" srcId="{6FCF0595-D10B-4DED-AED6-5B670536B892}" destId="{93A31769-6F44-4577-8888-7F2222F87C15}" srcOrd="1" destOrd="0" presId="urn:microsoft.com/office/officeart/2005/8/layout/orgChart1"/>
    <dgm:cxn modelId="{93F0F009-0D6C-4FEF-838B-F13C1DA18A60}" srcId="{EECB7B62-B0C3-4D20-BAAF-AE58B9184823}" destId="{ACB18EB4-6EEA-4D30-9868-E4E4CF540A42}" srcOrd="1" destOrd="0" parTransId="{E46A1F1F-7B8C-4542-A06F-18E783589602}" sibTransId="{75F84ED8-A4C2-4FA2-B95E-EA435E1E7046}"/>
    <dgm:cxn modelId="{A7CF36B0-39B6-4B70-A56C-72BA2C2AB7F6}" type="presOf" srcId="{16E5E740-8F86-45F6-86E7-79CBB786B036}" destId="{EA05B84A-B6EC-4B2E-B457-E783638F3E12}" srcOrd="1" destOrd="0" presId="urn:microsoft.com/office/officeart/2005/8/layout/orgChart1"/>
    <dgm:cxn modelId="{25255268-5789-4340-A6EA-B456EA4ADF67}" srcId="{6300823A-44E1-4720-9847-4589D28966FC}" destId="{EECB7B62-B0C3-4D20-BAAF-AE58B9184823}" srcOrd="0" destOrd="0" parTransId="{A8B9E98D-C620-4B3D-BA85-12C78004C771}" sibTransId="{7C6BBD6C-CE14-4D20-814F-217708230CC5}"/>
    <dgm:cxn modelId="{1A905098-5A1F-4E6A-82B3-1CB468C2662A}" type="presOf" srcId="{7C76A41B-FE65-4859-9B9D-A49BCFF559FF}" destId="{16B5E217-E649-49C0-B008-FFBE4FEFB86C}" srcOrd="0" destOrd="0" presId="urn:microsoft.com/office/officeart/2005/8/layout/orgChart1"/>
    <dgm:cxn modelId="{A9E38ECF-C904-4886-9914-F8CE2401E096}" srcId="{ACB18EB4-6EEA-4D30-9868-E4E4CF540A42}" destId="{4699E608-A28F-4862-A6A3-0ABFF7598BBB}" srcOrd="3" destOrd="0" parTransId="{351FF987-E407-4156-BA0A-F104558E4D0C}" sibTransId="{DC87617F-990E-47CB-8929-527BB004F002}"/>
    <dgm:cxn modelId="{AC71ADF8-B023-4D6D-B55E-941A0234BE7E}" type="presOf" srcId="{F12A0DAF-766D-4F58-8B09-86081B3BA3D2}" destId="{71515984-9268-4782-9461-3CBA9F8ECA43}" srcOrd="1" destOrd="0" presId="urn:microsoft.com/office/officeart/2005/8/layout/orgChart1"/>
    <dgm:cxn modelId="{C8000989-A5E4-4DB8-A1D9-4B299EC4D0D2}" type="presOf" srcId="{1E502754-F9B1-43FA-AD4C-F28C818862E6}" destId="{A038E002-2ABE-4D63-80A8-F35B84D5BB7D}" srcOrd="1" destOrd="0" presId="urn:microsoft.com/office/officeart/2005/8/layout/orgChart1"/>
    <dgm:cxn modelId="{1D1EAC87-CB56-4DAD-83D3-E7E2125FA726}" type="presOf" srcId="{36F43AB4-37B2-4EB1-8717-214CAB5C092C}" destId="{1E861CF7-F2E3-4008-8FAA-4C38C286FFF8}" srcOrd="1" destOrd="0" presId="urn:microsoft.com/office/officeart/2005/8/layout/orgChart1"/>
    <dgm:cxn modelId="{1EFB1340-EB23-4FFE-BDC5-EE49B8D4AE02}" type="presOf" srcId="{BB1D722A-8E11-4ABF-86AE-F83AD24E7635}" destId="{8C5B9E11-8214-4EFD-9AAF-11C87502FA92}" srcOrd="0" destOrd="0" presId="urn:microsoft.com/office/officeart/2005/8/layout/orgChart1"/>
    <dgm:cxn modelId="{2216A3AF-8BD2-498D-B8EA-BDD82738A68C}" type="presOf" srcId="{0F38F556-26D4-4382-8DE8-C149F6FBAE24}" destId="{2326B23F-621F-4877-A399-32E16E3D09CD}" srcOrd="0" destOrd="0" presId="urn:microsoft.com/office/officeart/2005/8/layout/orgChart1"/>
    <dgm:cxn modelId="{245747F3-E000-4D88-AD8C-606F544D1A1A}" type="presOf" srcId="{000B58FA-16A7-44AB-8188-BAEB117EDB2A}" destId="{AF0519CD-C0FF-40E5-AAAE-FAC4D106485E}" srcOrd="0" destOrd="0" presId="urn:microsoft.com/office/officeart/2005/8/layout/orgChart1"/>
    <dgm:cxn modelId="{BA6D3764-E836-4AAF-84F1-DE8615FEDDAC}" srcId="{EECB7B62-B0C3-4D20-BAAF-AE58B9184823}" destId="{DAD4F946-6FFB-445F-8CE5-EB8E9695E5E8}" srcOrd="2" destOrd="0" parTransId="{ECAA99DF-45B2-4BD8-9B29-BC3B55BB85E0}" sibTransId="{AEB33588-43C5-4B9F-BD5A-0F8D7BAE33B5}"/>
    <dgm:cxn modelId="{69FB6D66-37FC-42E4-8F51-FCE356C329F0}" type="presOf" srcId="{6E7CE07B-5E45-4B82-9794-2EC1674A8F66}" destId="{6BC25702-BEE2-4EBD-948D-EDA91544E45E}" srcOrd="0" destOrd="0" presId="urn:microsoft.com/office/officeart/2005/8/layout/orgChart1"/>
    <dgm:cxn modelId="{F8F559F3-F99E-47E8-A8D1-41DA123B68F1}" type="presOf" srcId="{C65580C9-CB73-4E95-AEC7-88F6C1354EDE}" destId="{73EAABE8-DEBC-4724-86BF-21C189CE43DF}" srcOrd="1" destOrd="0" presId="urn:microsoft.com/office/officeart/2005/8/layout/orgChart1"/>
    <dgm:cxn modelId="{53599BAE-F0CB-4FF3-BC1C-1B5379D5A8EE}" srcId="{ACB18EB4-6EEA-4D30-9868-E4E4CF540A42}" destId="{50A1D12A-C0F2-4215-BA4C-11F85FD491CB}" srcOrd="5" destOrd="0" parTransId="{0F38F556-26D4-4382-8DE8-C149F6FBAE24}" sibTransId="{C3A47392-E8E2-408B-B909-2FEAFDE8C1A0}"/>
    <dgm:cxn modelId="{2D229A7F-A6A2-4D20-A57F-1C4CB8F91712}" type="presOf" srcId="{A4BA8CA2-855A-4646-A523-0AD2C513970C}" destId="{D7DA7810-4919-48AF-8282-931488C358B6}" srcOrd="0" destOrd="0" presId="urn:microsoft.com/office/officeart/2005/8/layout/orgChart1"/>
    <dgm:cxn modelId="{0D6E32A5-AA4F-41D2-9006-CD9B064170DE}" type="presOf" srcId="{FC8521BD-45BB-4865-93BA-DDF1BFC734FF}" destId="{5366765C-CEB8-4DF6-813E-6DA8357E4808}" srcOrd="0" destOrd="0" presId="urn:microsoft.com/office/officeart/2005/8/layout/orgChart1"/>
    <dgm:cxn modelId="{A84ADEED-33A6-4A89-AC10-9AB1DA842C4B}" srcId="{F12A0DAF-766D-4F58-8B09-86081B3BA3D2}" destId="{1E502754-F9B1-43FA-AD4C-F28C818862E6}" srcOrd="4" destOrd="0" parTransId="{033570E1-D2EA-4C0B-98FE-2225A50499A8}" sibTransId="{8D941531-E7E6-43E4-9B62-9F5712BC5265}"/>
    <dgm:cxn modelId="{56D42BB9-57FF-41B5-B6DC-5F9ADDCCF29C}" type="presOf" srcId="{C65580C9-CB73-4E95-AEC7-88F6C1354EDE}" destId="{8028AAFB-C7FA-4C77-A0F0-EC11B123E90F}" srcOrd="0" destOrd="0" presId="urn:microsoft.com/office/officeart/2005/8/layout/orgChart1"/>
    <dgm:cxn modelId="{0D271BCF-90F6-4279-AB95-3748FAD52D57}" type="presOf" srcId="{33A3F079-79DD-446B-BE1A-4AE09274B438}" destId="{D917EBE9-382A-4BFA-A156-B613A88FF32E}" srcOrd="0" destOrd="0" presId="urn:microsoft.com/office/officeart/2005/8/layout/orgChart1"/>
    <dgm:cxn modelId="{E047F02C-29FD-414F-A55D-8D5F969314F2}" type="presOf" srcId="{4699E608-A28F-4862-A6A3-0ABFF7598BBB}" destId="{16A04019-504D-4C8C-ADDB-4FCB03E7CEA3}" srcOrd="0" destOrd="0" presId="urn:microsoft.com/office/officeart/2005/8/layout/orgChart1"/>
    <dgm:cxn modelId="{C18671DF-DACF-4795-A884-1F1C8885EE0A}" srcId="{F12A0DAF-766D-4F58-8B09-86081B3BA3D2}" destId="{36F43AB4-37B2-4EB1-8717-214CAB5C092C}" srcOrd="1" destOrd="0" parTransId="{5291CD1C-3E74-44AD-942A-2EF29976A889}" sibTransId="{476DB143-71A4-4B58-83CD-4823D4129B54}"/>
    <dgm:cxn modelId="{4EFA9B3E-B3C3-4354-B7DF-5A9584FEDDB5}" type="presOf" srcId="{E90FC637-BC46-4FA4-BB5C-C965014E291D}" destId="{F4DB3A3B-9154-4AA7-A262-D7FC7E12D47D}" srcOrd="0" destOrd="0" presId="urn:microsoft.com/office/officeart/2005/8/layout/orgChart1"/>
    <dgm:cxn modelId="{6746284A-E4B5-4403-AA7F-63CAF334E7C4}" srcId="{DAD4F946-6FFB-445F-8CE5-EB8E9695E5E8}" destId="{F12A0DAF-766D-4F58-8B09-86081B3BA3D2}" srcOrd="2" destOrd="0" parTransId="{A646C7CF-C743-4A7E-A657-7E5E2B0394E3}" sibTransId="{6741EE2C-26CA-4366-9136-3E82727CFA3E}"/>
    <dgm:cxn modelId="{D3EEE353-38B2-4006-B1B8-52C4D00F5306}" type="presOf" srcId="{351FF987-E407-4156-BA0A-F104558E4D0C}" destId="{CF1A70BB-C398-45F6-9D8A-07EBB60ED4FE}" srcOrd="0" destOrd="0" presId="urn:microsoft.com/office/officeart/2005/8/layout/orgChart1"/>
    <dgm:cxn modelId="{5D858389-A693-4905-ABDC-6438D587790C}" type="presOf" srcId="{746619AF-150E-4FE0-92AB-127BF1D0977D}" destId="{EFFE2767-FEAE-4A4A-B14A-6038520DD7C3}" srcOrd="0" destOrd="0" presId="urn:microsoft.com/office/officeart/2005/8/layout/orgChart1"/>
    <dgm:cxn modelId="{62956811-F1E7-4A72-BDB2-6D25B8AAD02B}" type="presOf" srcId="{AE84698F-6DFA-40F1-A48F-52B75E4CC6B2}" destId="{1617C183-AD38-4581-BEC2-59891B893746}" srcOrd="1" destOrd="0" presId="urn:microsoft.com/office/officeart/2005/8/layout/orgChart1"/>
    <dgm:cxn modelId="{9AD9D67D-F392-47B6-82AD-240A710CA965}" type="presOf" srcId="{9A85A3A4-9095-4E49-A64C-7E5FBDEE325E}" destId="{F6631547-211F-4EA9-9C09-7D63B185E427}" srcOrd="0" destOrd="0" presId="urn:microsoft.com/office/officeart/2005/8/layout/orgChart1"/>
    <dgm:cxn modelId="{389C051C-7E17-47F9-908D-CA9B89F9DC5A}" type="presOf" srcId="{ACB18EB4-6EEA-4D30-9868-E4E4CF540A42}" destId="{5BA6A049-CF20-44E6-8679-CFAC6CD6D1DE}" srcOrd="1" destOrd="0" presId="urn:microsoft.com/office/officeart/2005/8/layout/orgChart1"/>
    <dgm:cxn modelId="{1F57F898-9A12-4A53-A5D8-A5E55861B75C}" type="presOf" srcId="{A4BA8CA2-855A-4646-A523-0AD2C513970C}" destId="{7789B98B-83A6-4442-84A2-621669BA0309}" srcOrd="1" destOrd="0" presId="urn:microsoft.com/office/officeart/2005/8/layout/orgChart1"/>
    <dgm:cxn modelId="{FA1FF532-D81E-488C-8CCF-FEE058A24567}" srcId="{DAD4F946-6FFB-445F-8CE5-EB8E9695E5E8}" destId="{C65580C9-CB73-4E95-AEC7-88F6C1354EDE}" srcOrd="4" destOrd="0" parTransId="{506F17C5-D066-4AB9-950F-FD4CFE71C1E8}" sibTransId="{158262E1-AE17-4A7C-86C5-7441AD531176}"/>
    <dgm:cxn modelId="{F3023627-AFB9-49B5-BD44-62F4390ABDE2}" type="presOf" srcId="{F20527F0-B699-4A35-AAA8-3AA9DD8B7B37}" destId="{35A0BF3F-7D3A-4BE1-9B5C-DC9F5C9A9C48}" srcOrd="1" destOrd="0" presId="urn:microsoft.com/office/officeart/2005/8/layout/orgChart1"/>
    <dgm:cxn modelId="{C76A5886-073D-4E3A-9BDE-02C954C38564}" srcId="{ACB18EB4-6EEA-4D30-9868-E4E4CF540A42}" destId="{59B35D84-5391-4EED-BBFE-BEC74B7E43E9}" srcOrd="4" destOrd="0" parTransId="{FF13599A-D6BC-4026-8227-41DB48E8925C}" sibTransId="{E1625873-5EA0-47D4-8F55-6CDFF3A341E2}"/>
    <dgm:cxn modelId="{6152AE2F-199F-49A2-8152-5B2DEB92BE79}" type="presOf" srcId="{59B35D84-5391-4EED-BBFE-BEC74B7E43E9}" destId="{F2BD5FED-1AD1-48F9-9483-68DC468AF266}" srcOrd="1" destOrd="0" presId="urn:microsoft.com/office/officeart/2005/8/layout/orgChart1"/>
    <dgm:cxn modelId="{10DC1475-22C9-4353-B9D9-21DA1B439DFC}" type="presOf" srcId="{AE84698F-6DFA-40F1-A48F-52B75E4CC6B2}" destId="{CE667C77-35FD-4047-8BF3-540B7F3CC71B}" srcOrd="0" destOrd="0" presId="urn:microsoft.com/office/officeart/2005/8/layout/orgChart1"/>
    <dgm:cxn modelId="{EBB21565-64CF-47EB-B8BF-8BA4F02D6BE5}" type="presOf" srcId="{50A1D12A-C0F2-4215-BA4C-11F85FD491CB}" destId="{251EAE02-B060-4AEB-8BEE-B3FF1C079782}" srcOrd="0" destOrd="0" presId="urn:microsoft.com/office/officeart/2005/8/layout/orgChart1"/>
    <dgm:cxn modelId="{2627D384-E9E4-40F6-883C-23DCDC890576}" srcId="{DAD4F946-6FFB-445F-8CE5-EB8E9695E5E8}" destId="{6BB37812-C81E-4C0B-A685-19577AA112C7}" srcOrd="0" destOrd="0" parTransId="{9A85A3A4-9095-4E49-A64C-7E5FBDEE325E}" sibTransId="{C80937B7-F20C-47E9-A427-372A453D67EE}"/>
    <dgm:cxn modelId="{29C22C58-9CEE-4475-9EB5-2A11FF60B1EE}" type="presOf" srcId="{6FCF0595-D10B-4DED-AED6-5B670536B892}" destId="{D359F815-7A01-4DAB-9052-850DB6473830}" srcOrd="0" destOrd="0" presId="urn:microsoft.com/office/officeart/2005/8/layout/orgChart1"/>
    <dgm:cxn modelId="{3E34A69B-AEC0-4DEC-BFE3-86CC191EF389}" srcId="{F12A0DAF-766D-4F58-8B09-86081B3BA3D2}" destId="{A4BA8CA2-855A-4646-A523-0AD2C513970C}" srcOrd="2" destOrd="0" parTransId="{CA8684C5-32D9-4293-88CB-8A759B79B77A}" sibTransId="{4FF602A0-F0D9-4128-ACD5-1990A765678A}"/>
    <dgm:cxn modelId="{1A4B9FE1-5693-4F6E-B96C-4010E5D2E411}" srcId="{F12A0DAF-766D-4F58-8B09-86081B3BA3D2}" destId="{BB1D722A-8E11-4ABF-86AE-F83AD24E7635}" srcOrd="3" destOrd="0" parTransId="{3011E143-A2B3-4C36-A1D5-B2BD847A4A15}" sibTransId="{C9F7F183-2757-4FD7-9626-730A1B4E253E}"/>
    <dgm:cxn modelId="{425E3015-78C4-4F30-9D1A-19A01EA87C3E}" type="presOf" srcId="{51B2BE96-2F94-48F6-8129-0A2BEA2BA13E}" destId="{5F375A24-085F-4849-BFA3-DD821359D1C2}" srcOrd="0" destOrd="0" presId="urn:microsoft.com/office/officeart/2005/8/layout/orgChart1"/>
    <dgm:cxn modelId="{9C3A15C8-9EED-4B65-8EF7-D74C6692B9B4}" type="presOf" srcId="{DAD4F946-6FFB-445F-8CE5-EB8E9695E5E8}" destId="{A3CD169F-90EA-4517-875C-74C854B73727}" srcOrd="1" destOrd="0" presId="urn:microsoft.com/office/officeart/2005/8/layout/orgChart1"/>
    <dgm:cxn modelId="{85EAD9DC-AD50-4F2C-9B3D-674E290043E4}" type="presOf" srcId="{E46A1F1F-7B8C-4542-A06F-18E783589602}" destId="{F82298CA-D017-4D62-AA5A-F8EA2829D16A}" srcOrd="0" destOrd="0" presId="urn:microsoft.com/office/officeart/2005/8/layout/orgChart1"/>
    <dgm:cxn modelId="{44C3BA06-E48D-40EC-8118-7B2D268F5E62}" type="presParOf" srcId="{00B32A7C-DAB4-40FE-B855-ABA5393B1841}" destId="{0E31FEEA-477A-49D4-9130-6EA2232477AE}" srcOrd="0" destOrd="0" presId="urn:microsoft.com/office/officeart/2005/8/layout/orgChart1"/>
    <dgm:cxn modelId="{AAFE0949-948D-42B4-B46C-DF0AD4F3736C}" type="presParOf" srcId="{0E31FEEA-477A-49D4-9130-6EA2232477AE}" destId="{E4F8F023-BB58-4F8B-A835-334BE5473A85}" srcOrd="0" destOrd="0" presId="urn:microsoft.com/office/officeart/2005/8/layout/orgChart1"/>
    <dgm:cxn modelId="{0407B570-F660-48A9-B55C-7169E8436435}" type="presParOf" srcId="{E4F8F023-BB58-4F8B-A835-334BE5473A85}" destId="{F29BC8A0-72AF-4226-B2BB-94EAFCA2F008}" srcOrd="0" destOrd="0" presId="urn:microsoft.com/office/officeart/2005/8/layout/orgChart1"/>
    <dgm:cxn modelId="{FD9D3ECC-B3EE-40E8-BD77-C202FEAE2266}" type="presParOf" srcId="{E4F8F023-BB58-4F8B-A835-334BE5473A85}" destId="{79755817-5512-4D0F-8C4C-ACFD9A0B896F}" srcOrd="1" destOrd="0" presId="urn:microsoft.com/office/officeart/2005/8/layout/orgChart1"/>
    <dgm:cxn modelId="{75DBE63D-338D-4ED5-A232-6B2689822F8B}" type="presParOf" srcId="{0E31FEEA-477A-49D4-9130-6EA2232477AE}" destId="{3256C868-FBFC-42C8-92CF-FE57E83F09FC}" srcOrd="1" destOrd="0" presId="urn:microsoft.com/office/officeart/2005/8/layout/orgChart1"/>
    <dgm:cxn modelId="{637BFACF-C9AC-403B-A7C6-4CA803EBABF3}" type="presParOf" srcId="{3256C868-FBFC-42C8-92CF-FE57E83F09FC}" destId="{5366765C-CEB8-4DF6-813E-6DA8357E4808}" srcOrd="0" destOrd="0" presId="urn:microsoft.com/office/officeart/2005/8/layout/orgChart1"/>
    <dgm:cxn modelId="{51122924-9217-4F18-A44A-7899F51DEFEA}" type="presParOf" srcId="{3256C868-FBFC-42C8-92CF-FE57E83F09FC}" destId="{5684C226-B1B9-4364-BBCA-D23E59C170B0}" srcOrd="1" destOrd="0" presId="urn:microsoft.com/office/officeart/2005/8/layout/orgChart1"/>
    <dgm:cxn modelId="{C268AB61-55AB-4D27-BC12-F94A57425CE5}" type="presParOf" srcId="{5684C226-B1B9-4364-BBCA-D23E59C170B0}" destId="{4AA6C3F0-3ADA-4136-B490-7A8256B9D3F1}" srcOrd="0" destOrd="0" presId="urn:microsoft.com/office/officeart/2005/8/layout/orgChart1"/>
    <dgm:cxn modelId="{2F78CB00-277E-40B1-97D5-2271785E8C60}" type="presParOf" srcId="{4AA6C3F0-3ADA-4136-B490-7A8256B9D3F1}" destId="{B6C097D6-5E35-40CE-8DC9-43088BCC9C3E}" srcOrd="0" destOrd="0" presId="urn:microsoft.com/office/officeart/2005/8/layout/orgChart1"/>
    <dgm:cxn modelId="{62512D25-4397-49E3-934D-70A42AA04F59}" type="presParOf" srcId="{4AA6C3F0-3ADA-4136-B490-7A8256B9D3F1}" destId="{5F388E7E-02CF-45EA-961B-218FF6E061CC}" srcOrd="1" destOrd="0" presId="urn:microsoft.com/office/officeart/2005/8/layout/orgChart1"/>
    <dgm:cxn modelId="{B6AD42DA-2721-4342-8614-03CCCBD66F46}" type="presParOf" srcId="{5684C226-B1B9-4364-BBCA-D23E59C170B0}" destId="{ABC42ABB-67B9-4AC6-9E83-C9E9DCBD8FAE}" srcOrd="1" destOrd="0" presId="urn:microsoft.com/office/officeart/2005/8/layout/orgChart1"/>
    <dgm:cxn modelId="{F190B800-06EB-4905-9163-20A8C3DD6053}" type="presParOf" srcId="{ABC42ABB-67B9-4AC6-9E83-C9E9DCBD8FAE}" destId="{5F375A24-085F-4849-BFA3-DD821359D1C2}" srcOrd="0" destOrd="0" presId="urn:microsoft.com/office/officeart/2005/8/layout/orgChart1"/>
    <dgm:cxn modelId="{1A7C7F25-EACC-4D4F-A1BE-D6008F28CC28}" type="presParOf" srcId="{ABC42ABB-67B9-4AC6-9E83-C9E9DCBD8FAE}" destId="{CE73CAD5-DD53-4FE0-94EC-6747EB23E96B}" srcOrd="1" destOrd="0" presId="urn:microsoft.com/office/officeart/2005/8/layout/orgChart1"/>
    <dgm:cxn modelId="{05B65AF1-1E6A-4D84-9159-580291A52FDF}" type="presParOf" srcId="{CE73CAD5-DD53-4FE0-94EC-6747EB23E96B}" destId="{C05B4E87-1CD7-4EE1-BB60-2427C503CD33}" srcOrd="0" destOrd="0" presId="urn:microsoft.com/office/officeart/2005/8/layout/orgChart1"/>
    <dgm:cxn modelId="{2C33F378-722C-49F7-8B5E-4F46D8ED322A}" type="presParOf" srcId="{C05B4E87-1CD7-4EE1-BB60-2427C503CD33}" destId="{D359F815-7A01-4DAB-9052-850DB6473830}" srcOrd="0" destOrd="0" presId="urn:microsoft.com/office/officeart/2005/8/layout/orgChart1"/>
    <dgm:cxn modelId="{C4BB4144-FBB0-422D-A6F3-597583269CF3}" type="presParOf" srcId="{C05B4E87-1CD7-4EE1-BB60-2427C503CD33}" destId="{93A31769-6F44-4577-8888-7F2222F87C15}" srcOrd="1" destOrd="0" presId="urn:microsoft.com/office/officeart/2005/8/layout/orgChart1"/>
    <dgm:cxn modelId="{856B1694-1F7D-4758-BD5C-003A675F4DE3}" type="presParOf" srcId="{CE73CAD5-DD53-4FE0-94EC-6747EB23E96B}" destId="{F8047422-D77E-46C8-BE83-FA0C50743824}" srcOrd="1" destOrd="0" presId="urn:microsoft.com/office/officeart/2005/8/layout/orgChart1"/>
    <dgm:cxn modelId="{BE14BDEA-841C-4310-83CE-F0128EA58AFC}" type="presParOf" srcId="{CE73CAD5-DD53-4FE0-94EC-6747EB23E96B}" destId="{733E7B35-68FE-4FB2-8C3F-6002E3793838}" srcOrd="2" destOrd="0" presId="urn:microsoft.com/office/officeart/2005/8/layout/orgChart1"/>
    <dgm:cxn modelId="{B28A8B2A-ADF3-4AA2-B9F2-E85674760773}" type="presParOf" srcId="{ABC42ABB-67B9-4AC6-9E83-C9E9DCBD8FAE}" destId="{D9DF4B2E-0242-418F-8323-704C44ACD3A3}" srcOrd="2" destOrd="0" presId="urn:microsoft.com/office/officeart/2005/8/layout/orgChart1"/>
    <dgm:cxn modelId="{8EAD2BF1-7445-4C6C-87B7-33255F3168AC}" type="presParOf" srcId="{ABC42ABB-67B9-4AC6-9E83-C9E9DCBD8FAE}" destId="{5A970167-6117-439C-90C4-E7B7206264CB}" srcOrd="3" destOrd="0" presId="urn:microsoft.com/office/officeart/2005/8/layout/orgChart1"/>
    <dgm:cxn modelId="{BEC970AD-9DE5-4753-8D56-D08AB76B7657}" type="presParOf" srcId="{5A970167-6117-439C-90C4-E7B7206264CB}" destId="{97A5E0C8-0162-468B-9581-FE6150E9E19A}" srcOrd="0" destOrd="0" presId="urn:microsoft.com/office/officeart/2005/8/layout/orgChart1"/>
    <dgm:cxn modelId="{F0C99AB8-1CE3-4E29-AD11-8C82B5F117ED}" type="presParOf" srcId="{97A5E0C8-0162-468B-9581-FE6150E9E19A}" destId="{426ADD9C-DD60-4743-A09E-7CE2CA7E3E0B}" srcOrd="0" destOrd="0" presId="urn:microsoft.com/office/officeart/2005/8/layout/orgChart1"/>
    <dgm:cxn modelId="{7BB8F639-B74D-4BBD-8A31-911130C5EFB6}" type="presParOf" srcId="{97A5E0C8-0162-468B-9581-FE6150E9E19A}" destId="{2EDF0245-F49D-4756-8238-545FA1A8D13C}" srcOrd="1" destOrd="0" presId="urn:microsoft.com/office/officeart/2005/8/layout/orgChart1"/>
    <dgm:cxn modelId="{5E64E0B2-ACAF-4730-B7B7-D71F5E6B25CD}" type="presParOf" srcId="{5A970167-6117-439C-90C4-E7B7206264CB}" destId="{A12326E6-1B52-4480-AFEA-47E799E9C738}" srcOrd="1" destOrd="0" presId="urn:microsoft.com/office/officeart/2005/8/layout/orgChart1"/>
    <dgm:cxn modelId="{98388211-CAFC-4096-B1E9-D993962BD6B1}" type="presParOf" srcId="{5A970167-6117-439C-90C4-E7B7206264CB}" destId="{F31FE069-08EC-4C0E-8A15-04EA65988510}" srcOrd="2" destOrd="0" presId="urn:microsoft.com/office/officeart/2005/8/layout/orgChart1"/>
    <dgm:cxn modelId="{68A95512-FAB2-46D6-B8C7-FB950C9AE452}" type="presParOf" srcId="{ABC42ABB-67B9-4AC6-9E83-C9E9DCBD8FAE}" destId="{B27089C4-5F6F-4E2E-A366-2D73A20B38EB}" srcOrd="4" destOrd="0" presId="urn:microsoft.com/office/officeart/2005/8/layout/orgChart1"/>
    <dgm:cxn modelId="{E6411E54-DC55-4B9B-BE11-AB5A4F0B4032}" type="presParOf" srcId="{ABC42ABB-67B9-4AC6-9E83-C9E9DCBD8FAE}" destId="{7946D37A-D0A3-4CE4-984F-7710AC4633D0}" srcOrd="5" destOrd="0" presId="urn:microsoft.com/office/officeart/2005/8/layout/orgChart1"/>
    <dgm:cxn modelId="{13D03A5E-3AB6-4460-A72A-EBD052A9A01A}" type="presParOf" srcId="{7946D37A-D0A3-4CE4-984F-7710AC4633D0}" destId="{25EB6E0B-5C90-44E6-A34F-E26333847B08}" srcOrd="0" destOrd="0" presId="urn:microsoft.com/office/officeart/2005/8/layout/orgChart1"/>
    <dgm:cxn modelId="{7686A613-15D3-41EE-81D8-B2BE69093092}" type="presParOf" srcId="{25EB6E0B-5C90-44E6-A34F-E26333847B08}" destId="{A77C77CF-1FDC-4A9D-BD3C-5071B9487006}" srcOrd="0" destOrd="0" presId="urn:microsoft.com/office/officeart/2005/8/layout/orgChart1"/>
    <dgm:cxn modelId="{2816D9DD-3C9F-43ED-A4F9-EC21CC14A292}" type="presParOf" srcId="{25EB6E0B-5C90-44E6-A34F-E26333847B08}" destId="{F559A57D-999B-4EC4-9B91-211FBCCE1969}" srcOrd="1" destOrd="0" presId="urn:microsoft.com/office/officeart/2005/8/layout/orgChart1"/>
    <dgm:cxn modelId="{E3C86428-7937-4A33-A12B-1B5757A64D53}" type="presParOf" srcId="{7946D37A-D0A3-4CE4-984F-7710AC4633D0}" destId="{10B0F440-B0A5-4DEF-96FA-8DEA38FEB586}" srcOrd="1" destOrd="0" presId="urn:microsoft.com/office/officeart/2005/8/layout/orgChart1"/>
    <dgm:cxn modelId="{5734BC77-A681-4A15-8D5B-A169D3125B95}" type="presParOf" srcId="{7946D37A-D0A3-4CE4-984F-7710AC4633D0}" destId="{C5C46957-E5A2-4774-B929-C0B744595297}" srcOrd="2" destOrd="0" presId="urn:microsoft.com/office/officeart/2005/8/layout/orgChart1"/>
    <dgm:cxn modelId="{E9CE97F8-804A-46BD-B4CF-FDFE95D0C8A6}" type="presParOf" srcId="{ABC42ABB-67B9-4AC6-9E83-C9E9DCBD8FAE}" destId="{C8573996-5B06-4D1B-AB17-2A4E6141D89C}" srcOrd="6" destOrd="0" presId="urn:microsoft.com/office/officeart/2005/8/layout/orgChart1"/>
    <dgm:cxn modelId="{80E5DEF3-CB06-42D3-8996-7D907CFCA702}" type="presParOf" srcId="{ABC42ABB-67B9-4AC6-9E83-C9E9DCBD8FAE}" destId="{D43B8B91-0349-498D-AB51-D3E43075CB24}" srcOrd="7" destOrd="0" presId="urn:microsoft.com/office/officeart/2005/8/layout/orgChart1"/>
    <dgm:cxn modelId="{987750C3-5454-4EB1-8199-48E83774A674}" type="presParOf" srcId="{D43B8B91-0349-498D-AB51-D3E43075CB24}" destId="{DB6F57A1-85C4-46C1-A536-74C7C328282D}" srcOrd="0" destOrd="0" presId="urn:microsoft.com/office/officeart/2005/8/layout/orgChart1"/>
    <dgm:cxn modelId="{9C35267E-E198-454A-9207-37C70307C752}" type="presParOf" srcId="{DB6F57A1-85C4-46C1-A536-74C7C328282D}" destId="{AF0519CD-C0FF-40E5-AAAE-FAC4D106485E}" srcOrd="0" destOrd="0" presId="urn:microsoft.com/office/officeart/2005/8/layout/orgChart1"/>
    <dgm:cxn modelId="{3EB3EB40-D7C4-492F-894F-2B580B66C4F2}" type="presParOf" srcId="{DB6F57A1-85C4-46C1-A536-74C7C328282D}" destId="{DD57C05C-BB74-4EC9-A02E-65311A53FC30}" srcOrd="1" destOrd="0" presId="urn:microsoft.com/office/officeart/2005/8/layout/orgChart1"/>
    <dgm:cxn modelId="{44DC18AD-6A6A-47E7-892E-C5D717AAC19C}" type="presParOf" srcId="{D43B8B91-0349-498D-AB51-D3E43075CB24}" destId="{33E79E70-33BC-4A99-8F65-086641BC0E08}" srcOrd="1" destOrd="0" presId="urn:microsoft.com/office/officeart/2005/8/layout/orgChart1"/>
    <dgm:cxn modelId="{9CEFBF95-39E4-4EA1-BC16-2FCC7C76ECD6}" type="presParOf" srcId="{D43B8B91-0349-498D-AB51-D3E43075CB24}" destId="{F4945066-1230-4AFA-89E3-A8503862D359}" srcOrd="2" destOrd="0" presId="urn:microsoft.com/office/officeart/2005/8/layout/orgChart1"/>
    <dgm:cxn modelId="{4859F842-1EA7-4FAD-B071-2CAAC2ED07B2}" type="presParOf" srcId="{5684C226-B1B9-4364-BBCA-D23E59C170B0}" destId="{1CDA4569-933E-4A9F-A2F7-8C1FD53A40C6}" srcOrd="2" destOrd="0" presId="urn:microsoft.com/office/officeart/2005/8/layout/orgChart1"/>
    <dgm:cxn modelId="{8959FD90-E6C7-450A-A4A8-8EF6913127A1}" type="presParOf" srcId="{3256C868-FBFC-42C8-92CF-FE57E83F09FC}" destId="{F82298CA-D017-4D62-AA5A-F8EA2829D16A}" srcOrd="2" destOrd="0" presId="urn:microsoft.com/office/officeart/2005/8/layout/orgChart1"/>
    <dgm:cxn modelId="{628A2757-F157-4A29-A061-E4D05AB01F21}" type="presParOf" srcId="{3256C868-FBFC-42C8-92CF-FE57E83F09FC}" destId="{9E93C075-EDCC-4D08-8E8D-090828704646}" srcOrd="3" destOrd="0" presId="urn:microsoft.com/office/officeart/2005/8/layout/orgChart1"/>
    <dgm:cxn modelId="{2E15E305-89F6-4CFA-9119-3F9CEA7AFAD6}" type="presParOf" srcId="{9E93C075-EDCC-4D08-8E8D-090828704646}" destId="{0D7253CB-B737-4994-8768-BF2716003AE4}" srcOrd="0" destOrd="0" presId="urn:microsoft.com/office/officeart/2005/8/layout/orgChart1"/>
    <dgm:cxn modelId="{C23E6DD8-C51E-4D38-ABCB-21362BDBC04E}" type="presParOf" srcId="{0D7253CB-B737-4994-8768-BF2716003AE4}" destId="{792448D3-CD67-401F-853D-9B985453B450}" srcOrd="0" destOrd="0" presId="urn:microsoft.com/office/officeart/2005/8/layout/orgChart1"/>
    <dgm:cxn modelId="{A1EDDD90-71FF-483C-BA8B-F9CC8EBC0407}" type="presParOf" srcId="{0D7253CB-B737-4994-8768-BF2716003AE4}" destId="{5BA6A049-CF20-44E6-8679-CFAC6CD6D1DE}" srcOrd="1" destOrd="0" presId="urn:microsoft.com/office/officeart/2005/8/layout/orgChart1"/>
    <dgm:cxn modelId="{91D6B096-33B4-4011-B3FA-0FABB7479A32}" type="presParOf" srcId="{9E93C075-EDCC-4D08-8E8D-090828704646}" destId="{5E81C587-C0CB-4A5B-ADC0-C7635E3D0BFD}" srcOrd="1" destOrd="0" presId="urn:microsoft.com/office/officeart/2005/8/layout/orgChart1"/>
    <dgm:cxn modelId="{5F1D15D4-ABA3-48BE-AE41-38509429D355}" type="presParOf" srcId="{5E81C587-C0CB-4A5B-ADC0-C7635E3D0BFD}" destId="{EFFE2767-FEAE-4A4A-B14A-6038520DD7C3}" srcOrd="0" destOrd="0" presId="urn:microsoft.com/office/officeart/2005/8/layout/orgChart1"/>
    <dgm:cxn modelId="{D1F4AE33-F67C-4FF7-9C73-061180A1E436}" type="presParOf" srcId="{5E81C587-C0CB-4A5B-ADC0-C7635E3D0BFD}" destId="{E3E1802E-2380-4B55-A8FA-3143BEE8D60A}" srcOrd="1" destOrd="0" presId="urn:microsoft.com/office/officeart/2005/8/layout/orgChart1"/>
    <dgm:cxn modelId="{C7A58BEC-F92A-49B4-97C1-C14574340E16}" type="presParOf" srcId="{E3E1802E-2380-4B55-A8FA-3143BEE8D60A}" destId="{8A49DF01-FA54-498B-AC00-B7104B7711B2}" srcOrd="0" destOrd="0" presId="urn:microsoft.com/office/officeart/2005/8/layout/orgChart1"/>
    <dgm:cxn modelId="{ED002B07-7545-4A24-B5AA-3F4B56D73F24}" type="presParOf" srcId="{8A49DF01-FA54-498B-AC00-B7104B7711B2}" destId="{D917EBE9-382A-4BFA-A156-B613A88FF32E}" srcOrd="0" destOrd="0" presId="urn:microsoft.com/office/officeart/2005/8/layout/orgChart1"/>
    <dgm:cxn modelId="{785F926F-32BE-4285-8EFD-722F263D7A66}" type="presParOf" srcId="{8A49DF01-FA54-498B-AC00-B7104B7711B2}" destId="{DF0E0B96-E31D-4B58-A74A-DDC9983D8B49}" srcOrd="1" destOrd="0" presId="urn:microsoft.com/office/officeart/2005/8/layout/orgChart1"/>
    <dgm:cxn modelId="{2E7949B6-AB48-4AA2-B31E-46B8823F84B5}" type="presParOf" srcId="{E3E1802E-2380-4B55-A8FA-3143BEE8D60A}" destId="{7198D0A3-A8A7-4B6C-AF0C-AE5BE0F118FA}" srcOrd="1" destOrd="0" presId="urn:microsoft.com/office/officeart/2005/8/layout/orgChart1"/>
    <dgm:cxn modelId="{CD586B28-72C6-42C7-B062-B63C8717444C}" type="presParOf" srcId="{E3E1802E-2380-4B55-A8FA-3143BEE8D60A}" destId="{FD04EF9B-07BA-4C58-B70A-E7DDA99F523D}" srcOrd="2" destOrd="0" presId="urn:microsoft.com/office/officeart/2005/8/layout/orgChart1"/>
    <dgm:cxn modelId="{CB8F0EC5-7197-4371-B421-504E5D0FB51C}" type="presParOf" srcId="{5E81C587-C0CB-4A5B-ADC0-C7635E3D0BFD}" destId="{F4DB3A3B-9154-4AA7-A262-D7FC7E12D47D}" srcOrd="2" destOrd="0" presId="urn:microsoft.com/office/officeart/2005/8/layout/orgChart1"/>
    <dgm:cxn modelId="{C5E0DC0C-9FE8-4047-B402-AAA35D93228C}" type="presParOf" srcId="{5E81C587-C0CB-4A5B-ADC0-C7635E3D0BFD}" destId="{670E38C4-304D-473E-A9AF-3BF378D0ACFA}" srcOrd="3" destOrd="0" presId="urn:microsoft.com/office/officeart/2005/8/layout/orgChart1"/>
    <dgm:cxn modelId="{18A6B345-17AE-40BD-BEED-7D69A7081A27}" type="presParOf" srcId="{670E38C4-304D-473E-A9AF-3BF378D0ACFA}" destId="{0FFE0B9E-1886-482A-8E99-D3D01D0306C4}" srcOrd="0" destOrd="0" presId="urn:microsoft.com/office/officeart/2005/8/layout/orgChart1"/>
    <dgm:cxn modelId="{842DA6AE-A0BE-444D-937A-E40F16BCA74F}" type="presParOf" srcId="{0FFE0B9E-1886-482A-8E99-D3D01D0306C4}" destId="{B4E1E675-71E3-40B8-8B13-0B3431B96C2C}" srcOrd="0" destOrd="0" presId="urn:microsoft.com/office/officeart/2005/8/layout/orgChart1"/>
    <dgm:cxn modelId="{2B091042-BE7F-43F8-BCC3-F1FBC2D34404}" type="presParOf" srcId="{0FFE0B9E-1886-482A-8E99-D3D01D0306C4}" destId="{6C04005C-919D-456E-B4B7-0EE0FA2B1036}" srcOrd="1" destOrd="0" presId="urn:microsoft.com/office/officeart/2005/8/layout/orgChart1"/>
    <dgm:cxn modelId="{5CDCE258-4E60-447B-8B45-13694D0C6D25}" type="presParOf" srcId="{670E38C4-304D-473E-A9AF-3BF378D0ACFA}" destId="{1F16D0E5-95C0-413B-B5A7-7BF53056BDF2}" srcOrd="1" destOrd="0" presId="urn:microsoft.com/office/officeart/2005/8/layout/orgChart1"/>
    <dgm:cxn modelId="{DA4DCD58-8E0D-4355-8A3F-A7C552EF9B9C}" type="presParOf" srcId="{670E38C4-304D-473E-A9AF-3BF378D0ACFA}" destId="{8D13588E-95BB-4E07-B8A5-D89720F76E09}" srcOrd="2" destOrd="0" presId="urn:microsoft.com/office/officeart/2005/8/layout/orgChart1"/>
    <dgm:cxn modelId="{C41E2D07-9E49-4AE0-8815-0F2E12A599FD}" type="presParOf" srcId="{5E81C587-C0CB-4A5B-ADC0-C7635E3D0BFD}" destId="{1181F6D4-15C8-4E30-890E-904FE54F1AC4}" srcOrd="4" destOrd="0" presId="urn:microsoft.com/office/officeart/2005/8/layout/orgChart1"/>
    <dgm:cxn modelId="{CA54664D-2C15-4E58-BAD4-AF8DDAC48D0F}" type="presParOf" srcId="{5E81C587-C0CB-4A5B-ADC0-C7635E3D0BFD}" destId="{EBDF47CA-8023-4541-B362-180F2FC6C1F1}" srcOrd="5" destOrd="0" presId="urn:microsoft.com/office/officeart/2005/8/layout/orgChart1"/>
    <dgm:cxn modelId="{481A172E-F580-4BBD-8DDB-3D66881B5176}" type="presParOf" srcId="{EBDF47CA-8023-4541-B362-180F2FC6C1F1}" destId="{54ACD77B-5270-4EC8-8141-676C01731734}" srcOrd="0" destOrd="0" presId="urn:microsoft.com/office/officeart/2005/8/layout/orgChart1"/>
    <dgm:cxn modelId="{3134D581-DBD4-464E-8921-6804792FD4A0}" type="presParOf" srcId="{54ACD77B-5270-4EC8-8141-676C01731734}" destId="{6BC25702-BEE2-4EBD-948D-EDA91544E45E}" srcOrd="0" destOrd="0" presId="urn:microsoft.com/office/officeart/2005/8/layout/orgChart1"/>
    <dgm:cxn modelId="{A6E0ABB3-B56F-43E0-B507-DBA73FF760E9}" type="presParOf" srcId="{54ACD77B-5270-4EC8-8141-676C01731734}" destId="{992A7813-B6BA-4F0D-9BD2-3EBCBAB839EF}" srcOrd="1" destOrd="0" presId="urn:microsoft.com/office/officeart/2005/8/layout/orgChart1"/>
    <dgm:cxn modelId="{9F42C111-35E3-4B84-9542-693705038280}" type="presParOf" srcId="{EBDF47CA-8023-4541-B362-180F2FC6C1F1}" destId="{CFE1810B-90DF-4BBE-92F4-FEB3D6FC7A26}" srcOrd="1" destOrd="0" presId="urn:microsoft.com/office/officeart/2005/8/layout/orgChart1"/>
    <dgm:cxn modelId="{BDED487D-3FB2-4C76-877E-28D14CAAE2CE}" type="presParOf" srcId="{EBDF47CA-8023-4541-B362-180F2FC6C1F1}" destId="{BCBA5815-84B8-4D95-B0D1-4A90E01DD6CB}" srcOrd="2" destOrd="0" presId="urn:microsoft.com/office/officeart/2005/8/layout/orgChart1"/>
    <dgm:cxn modelId="{1AED472F-2392-4EE1-B969-64CC8C0F2F0F}" type="presParOf" srcId="{5E81C587-C0CB-4A5B-ADC0-C7635E3D0BFD}" destId="{CF1A70BB-C398-45F6-9D8A-07EBB60ED4FE}" srcOrd="6" destOrd="0" presId="urn:microsoft.com/office/officeart/2005/8/layout/orgChart1"/>
    <dgm:cxn modelId="{D6CE607F-D21B-4727-8E5D-E5CBD35FC31E}" type="presParOf" srcId="{5E81C587-C0CB-4A5B-ADC0-C7635E3D0BFD}" destId="{17DF7399-50D0-4151-9E50-DAFD3B6437EF}" srcOrd="7" destOrd="0" presId="urn:microsoft.com/office/officeart/2005/8/layout/orgChart1"/>
    <dgm:cxn modelId="{9B875A7C-374D-4175-AEB2-6D06210C92BB}" type="presParOf" srcId="{17DF7399-50D0-4151-9E50-DAFD3B6437EF}" destId="{50BAB461-3466-4C8B-A978-D5BD4355D832}" srcOrd="0" destOrd="0" presId="urn:microsoft.com/office/officeart/2005/8/layout/orgChart1"/>
    <dgm:cxn modelId="{AFC8D8B5-C03F-4582-914E-6FF6B8F29613}" type="presParOf" srcId="{50BAB461-3466-4C8B-A978-D5BD4355D832}" destId="{16A04019-504D-4C8C-ADDB-4FCB03E7CEA3}" srcOrd="0" destOrd="0" presId="urn:microsoft.com/office/officeart/2005/8/layout/orgChart1"/>
    <dgm:cxn modelId="{A172AB35-997D-48B3-A2F3-6FF93ABBA59D}" type="presParOf" srcId="{50BAB461-3466-4C8B-A978-D5BD4355D832}" destId="{11F4943C-0B1A-4E04-8571-D95EEE674E75}" srcOrd="1" destOrd="0" presId="urn:microsoft.com/office/officeart/2005/8/layout/orgChart1"/>
    <dgm:cxn modelId="{769EFD82-58D4-4D38-952A-CEA983226A22}" type="presParOf" srcId="{17DF7399-50D0-4151-9E50-DAFD3B6437EF}" destId="{54CA42D5-3D56-472D-B3AA-249D1329F273}" srcOrd="1" destOrd="0" presId="urn:microsoft.com/office/officeart/2005/8/layout/orgChart1"/>
    <dgm:cxn modelId="{223845DE-02C4-4B64-8936-045FD8675C99}" type="presParOf" srcId="{17DF7399-50D0-4151-9E50-DAFD3B6437EF}" destId="{9F78F558-2579-43DA-B710-1AB4310A604A}" srcOrd="2" destOrd="0" presId="urn:microsoft.com/office/officeart/2005/8/layout/orgChart1"/>
    <dgm:cxn modelId="{67E36EAA-069D-4746-AB4C-999BD03F8737}" type="presParOf" srcId="{5E81C587-C0CB-4A5B-ADC0-C7635E3D0BFD}" destId="{58E4FC37-F652-4E99-A7D6-2EA8FF8F76C3}" srcOrd="8" destOrd="0" presId="urn:microsoft.com/office/officeart/2005/8/layout/orgChart1"/>
    <dgm:cxn modelId="{1A498EC5-3EAF-4071-99B8-0C90C42D3839}" type="presParOf" srcId="{5E81C587-C0CB-4A5B-ADC0-C7635E3D0BFD}" destId="{D26C1CD0-1647-4354-8BD6-EC36EA508AC1}" srcOrd="9" destOrd="0" presId="urn:microsoft.com/office/officeart/2005/8/layout/orgChart1"/>
    <dgm:cxn modelId="{12C8F9CF-3657-46DD-88B0-C56373D67F06}" type="presParOf" srcId="{D26C1CD0-1647-4354-8BD6-EC36EA508AC1}" destId="{4BD4BC9E-5BC0-4BC7-A8E9-BDD54C461558}" srcOrd="0" destOrd="0" presId="urn:microsoft.com/office/officeart/2005/8/layout/orgChart1"/>
    <dgm:cxn modelId="{0F36CA73-47EC-428D-992A-4E9C7D9025D9}" type="presParOf" srcId="{4BD4BC9E-5BC0-4BC7-A8E9-BDD54C461558}" destId="{15AD9ACA-7676-41B9-AA24-8AED2FD20EB2}" srcOrd="0" destOrd="0" presId="urn:microsoft.com/office/officeart/2005/8/layout/orgChart1"/>
    <dgm:cxn modelId="{41C2137F-D1DD-48CB-AF10-5FF0F6FAB156}" type="presParOf" srcId="{4BD4BC9E-5BC0-4BC7-A8E9-BDD54C461558}" destId="{F2BD5FED-1AD1-48F9-9483-68DC468AF266}" srcOrd="1" destOrd="0" presId="urn:microsoft.com/office/officeart/2005/8/layout/orgChart1"/>
    <dgm:cxn modelId="{909309E8-0FEA-4CAC-B63E-D6F3A6F022E4}" type="presParOf" srcId="{D26C1CD0-1647-4354-8BD6-EC36EA508AC1}" destId="{C3318409-4218-45F8-8146-83DB23054E2B}" srcOrd="1" destOrd="0" presId="urn:microsoft.com/office/officeart/2005/8/layout/orgChart1"/>
    <dgm:cxn modelId="{DD3C5C8A-DD8D-44C0-9227-585F03200B0D}" type="presParOf" srcId="{D26C1CD0-1647-4354-8BD6-EC36EA508AC1}" destId="{A2241FF8-BD6D-4FF7-8B1F-508264F4F970}" srcOrd="2" destOrd="0" presId="urn:microsoft.com/office/officeart/2005/8/layout/orgChart1"/>
    <dgm:cxn modelId="{443CBAA1-0C4D-4589-94B8-D43B6399FB3C}" type="presParOf" srcId="{5E81C587-C0CB-4A5B-ADC0-C7635E3D0BFD}" destId="{2326B23F-621F-4877-A399-32E16E3D09CD}" srcOrd="10" destOrd="0" presId="urn:microsoft.com/office/officeart/2005/8/layout/orgChart1"/>
    <dgm:cxn modelId="{82E105D2-107A-4B17-926B-3363E70022DA}" type="presParOf" srcId="{5E81C587-C0CB-4A5B-ADC0-C7635E3D0BFD}" destId="{F831596B-6A4C-4B51-8CCF-EBD6B03525E7}" srcOrd="11" destOrd="0" presId="urn:microsoft.com/office/officeart/2005/8/layout/orgChart1"/>
    <dgm:cxn modelId="{DD28EF8D-F541-4B1C-9628-747191749C25}" type="presParOf" srcId="{F831596B-6A4C-4B51-8CCF-EBD6B03525E7}" destId="{C04C19FF-B2CB-49D1-A036-A438BDE83423}" srcOrd="0" destOrd="0" presId="urn:microsoft.com/office/officeart/2005/8/layout/orgChart1"/>
    <dgm:cxn modelId="{4900D80E-8FA0-454C-BE89-CFB7729CB27E}" type="presParOf" srcId="{C04C19FF-B2CB-49D1-A036-A438BDE83423}" destId="{251EAE02-B060-4AEB-8BEE-B3FF1C079782}" srcOrd="0" destOrd="0" presId="urn:microsoft.com/office/officeart/2005/8/layout/orgChart1"/>
    <dgm:cxn modelId="{078C5FF5-2984-411A-8A9C-F4715A49133E}" type="presParOf" srcId="{C04C19FF-B2CB-49D1-A036-A438BDE83423}" destId="{FC071922-311E-4573-BC10-00D39064E144}" srcOrd="1" destOrd="0" presId="urn:microsoft.com/office/officeart/2005/8/layout/orgChart1"/>
    <dgm:cxn modelId="{2D799C0D-341A-4A38-98A9-CB24A511CF88}" type="presParOf" srcId="{F831596B-6A4C-4B51-8CCF-EBD6B03525E7}" destId="{B5EE6CB2-2E10-4011-A2A6-06DD13A96BF3}" srcOrd="1" destOrd="0" presId="urn:microsoft.com/office/officeart/2005/8/layout/orgChart1"/>
    <dgm:cxn modelId="{B94EC8C4-CD47-4031-862C-EFE28BD0B225}" type="presParOf" srcId="{F831596B-6A4C-4B51-8CCF-EBD6B03525E7}" destId="{C7402054-23A7-44AA-A658-034EE81A2EC8}" srcOrd="2" destOrd="0" presId="urn:microsoft.com/office/officeart/2005/8/layout/orgChart1"/>
    <dgm:cxn modelId="{7D9CE3C6-A099-4BF3-931B-8D8ADF6011DC}" type="presParOf" srcId="{5E81C587-C0CB-4A5B-ADC0-C7635E3D0BFD}" destId="{16B5E217-E649-49C0-B008-FFBE4FEFB86C}" srcOrd="12" destOrd="0" presId="urn:microsoft.com/office/officeart/2005/8/layout/orgChart1"/>
    <dgm:cxn modelId="{4D057FB3-DF43-4B54-8FCF-5E8A944E5E8A}" type="presParOf" srcId="{5E81C587-C0CB-4A5B-ADC0-C7635E3D0BFD}" destId="{763EFC04-D3C0-4BD4-9658-CC0E8E339BDF}" srcOrd="13" destOrd="0" presId="urn:microsoft.com/office/officeart/2005/8/layout/orgChart1"/>
    <dgm:cxn modelId="{B9304C29-9729-4E12-8DF0-47A57C0A939B}" type="presParOf" srcId="{763EFC04-D3C0-4BD4-9658-CC0E8E339BDF}" destId="{A758E213-5000-41F8-8C98-BB9EBF7AACB3}" srcOrd="0" destOrd="0" presId="urn:microsoft.com/office/officeart/2005/8/layout/orgChart1"/>
    <dgm:cxn modelId="{E5798C79-B885-411F-B745-A68A4F375ECC}" type="presParOf" srcId="{A758E213-5000-41F8-8C98-BB9EBF7AACB3}" destId="{F099B5D1-0B1C-49C1-9461-AED8D18E4DEF}" srcOrd="0" destOrd="0" presId="urn:microsoft.com/office/officeart/2005/8/layout/orgChart1"/>
    <dgm:cxn modelId="{F8AB9E70-4400-46EC-B877-45F818D99D08}" type="presParOf" srcId="{A758E213-5000-41F8-8C98-BB9EBF7AACB3}" destId="{27BC552A-D059-48BD-BACA-FC469D663E6D}" srcOrd="1" destOrd="0" presId="urn:microsoft.com/office/officeart/2005/8/layout/orgChart1"/>
    <dgm:cxn modelId="{26511358-5443-4E01-9D68-039D6F2ADB04}" type="presParOf" srcId="{763EFC04-D3C0-4BD4-9658-CC0E8E339BDF}" destId="{C9945475-60EE-4D7F-BC27-F4ED4680CFFD}" srcOrd="1" destOrd="0" presId="urn:microsoft.com/office/officeart/2005/8/layout/orgChart1"/>
    <dgm:cxn modelId="{E4800428-999D-4400-B214-5569CEBF8290}" type="presParOf" srcId="{763EFC04-D3C0-4BD4-9658-CC0E8E339BDF}" destId="{57F5D4B5-FC6C-4A55-BF67-8E2E364A8120}" srcOrd="2" destOrd="0" presId="urn:microsoft.com/office/officeart/2005/8/layout/orgChart1"/>
    <dgm:cxn modelId="{E801678D-9EFE-4DF0-8A7E-6FF2860D481D}" type="presParOf" srcId="{9E93C075-EDCC-4D08-8E8D-090828704646}" destId="{B5F2477C-1F39-404B-A94E-13473F53AC61}" srcOrd="2" destOrd="0" presId="urn:microsoft.com/office/officeart/2005/8/layout/orgChart1"/>
    <dgm:cxn modelId="{D2288C3B-B48F-4183-B848-437007C3852E}" type="presParOf" srcId="{3256C868-FBFC-42C8-92CF-FE57E83F09FC}" destId="{A0C5F6A7-7302-456D-BD0A-3423DF132C7B}" srcOrd="4" destOrd="0" presId="urn:microsoft.com/office/officeart/2005/8/layout/orgChart1"/>
    <dgm:cxn modelId="{62F65557-2EC8-434C-A8A0-3737C6FC202B}" type="presParOf" srcId="{3256C868-FBFC-42C8-92CF-FE57E83F09FC}" destId="{AA1F1F31-16E6-4D4C-8BEC-DE033FFAB291}" srcOrd="5" destOrd="0" presId="urn:microsoft.com/office/officeart/2005/8/layout/orgChart1"/>
    <dgm:cxn modelId="{D345AA66-34D2-4D49-8FAF-7DE0B5C731EB}" type="presParOf" srcId="{AA1F1F31-16E6-4D4C-8BEC-DE033FFAB291}" destId="{4CD572C2-483A-41CF-9F81-446BD524458A}" srcOrd="0" destOrd="0" presId="urn:microsoft.com/office/officeart/2005/8/layout/orgChart1"/>
    <dgm:cxn modelId="{712AC368-1EB8-49F8-A55A-F70C5F3D5238}" type="presParOf" srcId="{4CD572C2-483A-41CF-9F81-446BD524458A}" destId="{A5456795-270F-48E5-A1EF-2E3B83F5AAD3}" srcOrd="0" destOrd="0" presId="urn:microsoft.com/office/officeart/2005/8/layout/orgChart1"/>
    <dgm:cxn modelId="{2981E19E-F1D4-466A-8FEF-DD4FA39B125F}" type="presParOf" srcId="{4CD572C2-483A-41CF-9F81-446BD524458A}" destId="{A3CD169F-90EA-4517-875C-74C854B73727}" srcOrd="1" destOrd="0" presId="urn:microsoft.com/office/officeart/2005/8/layout/orgChart1"/>
    <dgm:cxn modelId="{C18AF282-A343-4C08-9C30-93B5220F44C7}" type="presParOf" srcId="{AA1F1F31-16E6-4D4C-8BEC-DE033FFAB291}" destId="{4EFCB419-EB55-4AAC-A126-078EE9226CDD}" srcOrd="1" destOrd="0" presId="urn:microsoft.com/office/officeart/2005/8/layout/orgChart1"/>
    <dgm:cxn modelId="{A520D0E7-438F-4544-B8DA-4C672639204A}" type="presParOf" srcId="{4EFCB419-EB55-4AAC-A126-078EE9226CDD}" destId="{F6631547-211F-4EA9-9C09-7D63B185E427}" srcOrd="0" destOrd="0" presId="urn:microsoft.com/office/officeart/2005/8/layout/orgChart1"/>
    <dgm:cxn modelId="{591F2401-DD91-49BF-A0C6-FC8D7D88F766}" type="presParOf" srcId="{4EFCB419-EB55-4AAC-A126-078EE9226CDD}" destId="{0F1F1428-8E7B-4321-B561-1755A7D60206}" srcOrd="1" destOrd="0" presId="urn:microsoft.com/office/officeart/2005/8/layout/orgChart1"/>
    <dgm:cxn modelId="{33C91BA2-06B3-4381-A8C7-D9F5A395116B}" type="presParOf" srcId="{0F1F1428-8E7B-4321-B561-1755A7D60206}" destId="{3D387152-71CF-4400-B09F-7D8DC44365DA}" srcOrd="0" destOrd="0" presId="urn:microsoft.com/office/officeart/2005/8/layout/orgChart1"/>
    <dgm:cxn modelId="{6F88BCB5-70EB-407B-900A-60C79599513E}" type="presParOf" srcId="{3D387152-71CF-4400-B09F-7D8DC44365DA}" destId="{CD5E6658-1020-40C4-8511-54ACD273585E}" srcOrd="0" destOrd="0" presId="urn:microsoft.com/office/officeart/2005/8/layout/orgChart1"/>
    <dgm:cxn modelId="{2FF3E15F-683B-4808-87EC-94813D9434B4}" type="presParOf" srcId="{3D387152-71CF-4400-B09F-7D8DC44365DA}" destId="{D814BC84-4B68-4E5F-A05E-D8B63BDDE72D}" srcOrd="1" destOrd="0" presId="urn:microsoft.com/office/officeart/2005/8/layout/orgChart1"/>
    <dgm:cxn modelId="{CFF5BF21-D41E-4999-8D84-B88BB447C181}" type="presParOf" srcId="{0F1F1428-8E7B-4321-B561-1755A7D60206}" destId="{7E503B51-50EA-48EA-B84E-F1BEF49228EB}" srcOrd="1" destOrd="0" presId="urn:microsoft.com/office/officeart/2005/8/layout/orgChart1"/>
    <dgm:cxn modelId="{76A4E2D0-5F20-45B2-9375-C7EAAA011762}" type="presParOf" srcId="{0F1F1428-8E7B-4321-B561-1755A7D60206}" destId="{51F37041-2E30-42B9-A44E-D111A87E9B41}" srcOrd="2" destOrd="0" presId="urn:microsoft.com/office/officeart/2005/8/layout/orgChart1"/>
    <dgm:cxn modelId="{AA2FB504-3422-4D03-B631-811CE31AD6EF}" type="presParOf" srcId="{4EFCB419-EB55-4AAC-A126-078EE9226CDD}" destId="{D7A56DFB-DA2F-4009-B1C9-8C7CCE8F9D2A}" srcOrd="2" destOrd="0" presId="urn:microsoft.com/office/officeart/2005/8/layout/orgChart1"/>
    <dgm:cxn modelId="{63EFC84D-ECD7-4092-8DF6-EA6CEE5203D0}" type="presParOf" srcId="{4EFCB419-EB55-4AAC-A126-078EE9226CDD}" destId="{9E41B058-4A39-4CC1-B5ED-1D0DB272F1A5}" srcOrd="3" destOrd="0" presId="urn:microsoft.com/office/officeart/2005/8/layout/orgChart1"/>
    <dgm:cxn modelId="{E8A63B2C-F3C3-414A-BF5B-3E9B0B2018A6}" type="presParOf" srcId="{9E41B058-4A39-4CC1-B5ED-1D0DB272F1A5}" destId="{0A2FB770-57A1-4658-A6E7-C30D95C2613E}" srcOrd="0" destOrd="0" presId="urn:microsoft.com/office/officeart/2005/8/layout/orgChart1"/>
    <dgm:cxn modelId="{8F8DD03E-D37F-47D5-B709-E89500592D2F}" type="presParOf" srcId="{0A2FB770-57A1-4658-A6E7-C30D95C2613E}" destId="{7575DF63-7ECC-4AA3-9EBF-893F228E1604}" srcOrd="0" destOrd="0" presId="urn:microsoft.com/office/officeart/2005/8/layout/orgChart1"/>
    <dgm:cxn modelId="{A4C7170E-A1DE-4B0B-902D-0AB148B4C49F}" type="presParOf" srcId="{0A2FB770-57A1-4658-A6E7-C30D95C2613E}" destId="{EA05B84A-B6EC-4B2E-B457-E783638F3E12}" srcOrd="1" destOrd="0" presId="urn:microsoft.com/office/officeart/2005/8/layout/orgChart1"/>
    <dgm:cxn modelId="{8A84D3CF-94CE-4508-B1B8-A6F3B735E38C}" type="presParOf" srcId="{9E41B058-4A39-4CC1-B5ED-1D0DB272F1A5}" destId="{9490BA6C-D125-48E7-94B0-F4AA588CDEBB}" srcOrd="1" destOrd="0" presId="urn:microsoft.com/office/officeart/2005/8/layout/orgChart1"/>
    <dgm:cxn modelId="{76C8FF28-2D05-473F-833D-F6CA05580AA7}" type="presParOf" srcId="{9E41B058-4A39-4CC1-B5ED-1D0DB272F1A5}" destId="{83C01E1A-AF9D-4464-8563-0F9A7B89A18E}" srcOrd="2" destOrd="0" presId="urn:microsoft.com/office/officeart/2005/8/layout/orgChart1"/>
    <dgm:cxn modelId="{35316192-632C-4528-8A5E-FF37F134FE5E}" type="presParOf" srcId="{4EFCB419-EB55-4AAC-A126-078EE9226CDD}" destId="{C3EB4A03-6F09-4E90-8FC6-F7A17A126394}" srcOrd="4" destOrd="0" presId="urn:microsoft.com/office/officeart/2005/8/layout/orgChart1"/>
    <dgm:cxn modelId="{39EE2B13-9B31-4E68-A011-F05A6D3A8EC9}" type="presParOf" srcId="{4EFCB419-EB55-4AAC-A126-078EE9226CDD}" destId="{9DBF1FD4-0A92-4069-AD29-AD4B2D8913B3}" srcOrd="5" destOrd="0" presId="urn:microsoft.com/office/officeart/2005/8/layout/orgChart1"/>
    <dgm:cxn modelId="{AA6A081C-BACC-4BF6-BFB2-6B595BF221CB}" type="presParOf" srcId="{9DBF1FD4-0A92-4069-AD29-AD4B2D8913B3}" destId="{5180B0BE-BC16-4A2B-AFB2-C3C236083A01}" srcOrd="0" destOrd="0" presId="urn:microsoft.com/office/officeart/2005/8/layout/orgChart1"/>
    <dgm:cxn modelId="{756159B7-B0EA-4433-B7FD-FA9A1DB2BBEE}" type="presParOf" srcId="{5180B0BE-BC16-4A2B-AFB2-C3C236083A01}" destId="{54C93199-6863-40DE-AEA5-16A1C218E941}" srcOrd="0" destOrd="0" presId="urn:microsoft.com/office/officeart/2005/8/layout/orgChart1"/>
    <dgm:cxn modelId="{E8F71BA5-A6B0-4CF6-AF38-9951FD2BE3A9}" type="presParOf" srcId="{5180B0BE-BC16-4A2B-AFB2-C3C236083A01}" destId="{71515984-9268-4782-9461-3CBA9F8ECA43}" srcOrd="1" destOrd="0" presId="urn:microsoft.com/office/officeart/2005/8/layout/orgChart1"/>
    <dgm:cxn modelId="{5D35B3DC-05DE-4C5C-BF75-C213DA94B0F9}" type="presParOf" srcId="{9DBF1FD4-0A92-4069-AD29-AD4B2D8913B3}" destId="{20C614B7-537C-4F0C-8B69-26BA9F2A9834}" srcOrd="1" destOrd="0" presId="urn:microsoft.com/office/officeart/2005/8/layout/orgChart1"/>
    <dgm:cxn modelId="{C2A9B154-8094-47C2-BDF3-D31AF37B6456}" type="presParOf" srcId="{9DBF1FD4-0A92-4069-AD29-AD4B2D8913B3}" destId="{F2C093BA-7F91-4584-BC0E-CF757E9957F8}" srcOrd="2" destOrd="0" presId="urn:microsoft.com/office/officeart/2005/8/layout/orgChart1"/>
    <dgm:cxn modelId="{D5DDF9EA-8BA5-43BC-A99A-07FE4E1580D0}" type="presParOf" srcId="{F2C093BA-7F91-4584-BC0E-CF757E9957F8}" destId="{AF31CCAD-38E2-416C-A5EA-2E606B3B671E}" srcOrd="0" destOrd="0" presId="urn:microsoft.com/office/officeart/2005/8/layout/orgChart1"/>
    <dgm:cxn modelId="{5A8DD897-EADF-4F7F-964F-C06386996867}" type="presParOf" srcId="{F2C093BA-7F91-4584-BC0E-CF757E9957F8}" destId="{8EEFB421-FC9D-4DB4-8813-A5F9F3F57C57}" srcOrd="1" destOrd="0" presId="urn:microsoft.com/office/officeart/2005/8/layout/orgChart1"/>
    <dgm:cxn modelId="{ADD3C73F-3808-41D6-A7DB-D3B47D1610B0}" type="presParOf" srcId="{8EEFB421-FC9D-4DB4-8813-A5F9F3F57C57}" destId="{737BE024-0540-4285-A2C2-3FDD9A32A819}" srcOrd="0" destOrd="0" presId="urn:microsoft.com/office/officeart/2005/8/layout/orgChart1"/>
    <dgm:cxn modelId="{29670051-1788-4E93-96FB-76906B45BB9B}" type="presParOf" srcId="{737BE024-0540-4285-A2C2-3FDD9A32A819}" destId="{16D2E12D-00B9-42B2-96A9-F871AE5F544C}" srcOrd="0" destOrd="0" presId="urn:microsoft.com/office/officeart/2005/8/layout/orgChart1"/>
    <dgm:cxn modelId="{F2D87CD7-FB2C-4FAD-A269-4F29F1B2F0FD}" type="presParOf" srcId="{737BE024-0540-4285-A2C2-3FDD9A32A819}" destId="{3BD49A3D-1DCF-4075-B398-0BD73F273EAC}" srcOrd="1" destOrd="0" presId="urn:microsoft.com/office/officeart/2005/8/layout/orgChart1"/>
    <dgm:cxn modelId="{62F1FAD0-0516-4FB7-BD34-5359E75BF17D}" type="presParOf" srcId="{8EEFB421-FC9D-4DB4-8813-A5F9F3F57C57}" destId="{A2C13715-C318-4EF0-93D2-BFC3D051A500}" srcOrd="1" destOrd="0" presId="urn:microsoft.com/office/officeart/2005/8/layout/orgChart1"/>
    <dgm:cxn modelId="{38425E54-55B7-4C62-AB41-C4E0C2D337AE}" type="presParOf" srcId="{8EEFB421-FC9D-4DB4-8813-A5F9F3F57C57}" destId="{03B94B1F-01E0-424A-A5D8-71C530F01D63}" srcOrd="2" destOrd="0" presId="urn:microsoft.com/office/officeart/2005/8/layout/orgChart1"/>
    <dgm:cxn modelId="{FB724E4F-3649-4D68-94F7-3ED0665073C8}" type="presParOf" srcId="{F2C093BA-7F91-4584-BC0E-CF757E9957F8}" destId="{27F8F65A-0FA2-46A5-8DF9-762B4B1AC8F5}" srcOrd="2" destOrd="0" presId="urn:microsoft.com/office/officeart/2005/8/layout/orgChart1"/>
    <dgm:cxn modelId="{B446168F-31EC-46ED-82CA-84CA683BC97D}" type="presParOf" srcId="{F2C093BA-7F91-4584-BC0E-CF757E9957F8}" destId="{742CC0B7-5115-44D6-96CB-2D57CFC6007B}" srcOrd="3" destOrd="0" presId="urn:microsoft.com/office/officeart/2005/8/layout/orgChart1"/>
    <dgm:cxn modelId="{85C2A5BB-3C81-4A11-AC03-2696A7ECAD05}" type="presParOf" srcId="{742CC0B7-5115-44D6-96CB-2D57CFC6007B}" destId="{23C9C7DA-7840-4D7E-8CAC-E1CE93FB9565}" srcOrd="0" destOrd="0" presId="urn:microsoft.com/office/officeart/2005/8/layout/orgChart1"/>
    <dgm:cxn modelId="{84A3EBA9-9941-440E-8309-931F2125A0D2}" type="presParOf" srcId="{23C9C7DA-7840-4D7E-8CAC-E1CE93FB9565}" destId="{C7AEC5E4-235F-4E5E-A80D-79E8B47C8E52}" srcOrd="0" destOrd="0" presId="urn:microsoft.com/office/officeart/2005/8/layout/orgChart1"/>
    <dgm:cxn modelId="{DCA3A2B3-214D-4BEB-979E-04ACBF193204}" type="presParOf" srcId="{23C9C7DA-7840-4D7E-8CAC-E1CE93FB9565}" destId="{1E861CF7-F2E3-4008-8FAA-4C38C286FFF8}" srcOrd="1" destOrd="0" presId="urn:microsoft.com/office/officeart/2005/8/layout/orgChart1"/>
    <dgm:cxn modelId="{C3DF3E0F-DCD6-4A9A-BA65-812578DC2290}" type="presParOf" srcId="{742CC0B7-5115-44D6-96CB-2D57CFC6007B}" destId="{5A484995-89FD-4EF7-B8DA-CFB9632969FB}" srcOrd="1" destOrd="0" presId="urn:microsoft.com/office/officeart/2005/8/layout/orgChart1"/>
    <dgm:cxn modelId="{4C9C7F2A-0108-47CB-B408-3908E3871047}" type="presParOf" srcId="{742CC0B7-5115-44D6-96CB-2D57CFC6007B}" destId="{06752118-5EEA-4C29-BF46-A905A0630685}" srcOrd="2" destOrd="0" presId="urn:microsoft.com/office/officeart/2005/8/layout/orgChart1"/>
    <dgm:cxn modelId="{D424127F-785B-4AE0-953F-BEA5F2784B1C}" type="presParOf" srcId="{F2C093BA-7F91-4584-BC0E-CF757E9957F8}" destId="{5B45F1D4-5F1F-4453-AE92-08B43F1B1466}" srcOrd="4" destOrd="0" presId="urn:microsoft.com/office/officeart/2005/8/layout/orgChart1"/>
    <dgm:cxn modelId="{D89053A8-F0F9-446F-9E4F-FB45E49A5FC1}" type="presParOf" srcId="{F2C093BA-7F91-4584-BC0E-CF757E9957F8}" destId="{0F7641DC-931B-4286-9C2C-EA81E10BFAF9}" srcOrd="5" destOrd="0" presId="urn:microsoft.com/office/officeart/2005/8/layout/orgChart1"/>
    <dgm:cxn modelId="{B82268B1-B768-4A91-9650-CAB5F9AEC0A8}" type="presParOf" srcId="{0F7641DC-931B-4286-9C2C-EA81E10BFAF9}" destId="{6AA98FB4-047B-4005-BC73-759E004FE8BF}" srcOrd="0" destOrd="0" presId="urn:microsoft.com/office/officeart/2005/8/layout/orgChart1"/>
    <dgm:cxn modelId="{16155A0C-4803-4784-8C48-5B574E69511B}" type="presParOf" srcId="{6AA98FB4-047B-4005-BC73-759E004FE8BF}" destId="{D7DA7810-4919-48AF-8282-931488C358B6}" srcOrd="0" destOrd="0" presId="urn:microsoft.com/office/officeart/2005/8/layout/orgChart1"/>
    <dgm:cxn modelId="{38AB6C9A-6565-4140-AF29-27B029CB9DB5}" type="presParOf" srcId="{6AA98FB4-047B-4005-BC73-759E004FE8BF}" destId="{7789B98B-83A6-4442-84A2-621669BA0309}" srcOrd="1" destOrd="0" presId="urn:microsoft.com/office/officeart/2005/8/layout/orgChart1"/>
    <dgm:cxn modelId="{C22613E8-2055-44A5-95BF-9D41162270B2}" type="presParOf" srcId="{0F7641DC-931B-4286-9C2C-EA81E10BFAF9}" destId="{F823A833-3853-4731-9418-6CBDF258202E}" srcOrd="1" destOrd="0" presId="urn:microsoft.com/office/officeart/2005/8/layout/orgChart1"/>
    <dgm:cxn modelId="{10ADFDF1-6E02-4A52-B9E4-7BE79C374BA1}" type="presParOf" srcId="{0F7641DC-931B-4286-9C2C-EA81E10BFAF9}" destId="{163C12FF-2FF0-4048-9BEB-46C45929CC9F}" srcOrd="2" destOrd="0" presId="urn:microsoft.com/office/officeart/2005/8/layout/orgChart1"/>
    <dgm:cxn modelId="{8F6792A2-401F-4D6E-BAA3-0F918FA4D870}" type="presParOf" srcId="{F2C093BA-7F91-4584-BC0E-CF757E9957F8}" destId="{C813C0F8-C622-443C-83BE-2780AFA1DA0B}" srcOrd="6" destOrd="0" presId="urn:microsoft.com/office/officeart/2005/8/layout/orgChart1"/>
    <dgm:cxn modelId="{8400845A-999F-49AE-9E6E-54F4BC38A9EF}" type="presParOf" srcId="{F2C093BA-7F91-4584-BC0E-CF757E9957F8}" destId="{FADF80DD-1DDA-423B-8088-150422535729}" srcOrd="7" destOrd="0" presId="urn:microsoft.com/office/officeart/2005/8/layout/orgChart1"/>
    <dgm:cxn modelId="{BE81993C-E182-4E5E-A5EB-658568F70941}" type="presParOf" srcId="{FADF80DD-1DDA-423B-8088-150422535729}" destId="{CE168E20-2B39-42DB-B1AD-5B1C66EFECAD}" srcOrd="0" destOrd="0" presId="urn:microsoft.com/office/officeart/2005/8/layout/orgChart1"/>
    <dgm:cxn modelId="{0DF4BBC2-3EAC-4328-AD37-C07231BC75D9}" type="presParOf" srcId="{CE168E20-2B39-42DB-B1AD-5B1C66EFECAD}" destId="{8C5B9E11-8214-4EFD-9AAF-11C87502FA92}" srcOrd="0" destOrd="0" presId="urn:microsoft.com/office/officeart/2005/8/layout/orgChart1"/>
    <dgm:cxn modelId="{43444377-B2DF-4465-8A8A-DB6F20C2218A}" type="presParOf" srcId="{CE168E20-2B39-42DB-B1AD-5B1C66EFECAD}" destId="{E1C38322-4474-4038-AB42-06C35F2644F2}" srcOrd="1" destOrd="0" presId="urn:microsoft.com/office/officeart/2005/8/layout/orgChart1"/>
    <dgm:cxn modelId="{69D75578-95BC-493C-9665-63997E769501}" type="presParOf" srcId="{FADF80DD-1DDA-423B-8088-150422535729}" destId="{30DD2CEF-0873-4A5E-8AF5-A958DF29D7DF}" srcOrd="1" destOrd="0" presId="urn:microsoft.com/office/officeart/2005/8/layout/orgChart1"/>
    <dgm:cxn modelId="{66AB6DF6-9318-4826-979F-4E661D50A316}" type="presParOf" srcId="{FADF80DD-1DDA-423B-8088-150422535729}" destId="{76FC9393-E2B0-4FC9-9833-B1722A775BDD}" srcOrd="2" destOrd="0" presId="urn:microsoft.com/office/officeart/2005/8/layout/orgChart1"/>
    <dgm:cxn modelId="{E0011DF2-E23E-4B8D-BDBD-BABDF31C37AB}" type="presParOf" srcId="{F2C093BA-7F91-4584-BC0E-CF757E9957F8}" destId="{59F28C79-EEDF-414D-B653-082F12180ADD}" srcOrd="8" destOrd="0" presId="urn:microsoft.com/office/officeart/2005/8/layout/orgChart1"/>
    <dgm:cxn modelId="{06C2ACE6-C9EE-47F9-8897-F6D6DFBE9B97}" type="presParOf" srcId="{F2C093BA-7F91-4584-BC0E-CF757E9957F8}" destId="{C75B254E-FD12-43AD-9F97-3F9720CC0E28}" srcOrd="9" destOrd="0" presId="urn:microsoft.com/office/officeart/2005/8/layout/orgChart1"/>
    <dgm:cxn modelId="{7A8D6136-DB20-44DB-BC8D-143FAAE92B6C}" type="presParOf" srcId="{C75B254E-FD12-43AD-9F97-3F9720CC0E28}" destId="{D1CCCF76-E97F-4CE1-B093-3F44EC36B469}" srcOrd="0" destOrd="0" presId="urn:microsoft.com/office/officeart/2005/8/layout/orgChart1"/>
    <dgm:cxn modelId="{FF3EA802-595B-42F9-BB08-8894380A7A51}" type="presParOf" srcId="{D1CCCF76-E97F-4CE1-B093-3F44EC36B469}" destId="{E32247BD-BD0F-4582-A728-46C46BCE9582}" srcOrd="0" destOrd="0" presId="urn:microsoft.com/office/officeart/2005/8/layout/orgChart1"/>
    <dgm:cxn modelId="{27FCCBD7-D004-48BF-BD43-8513D64C8932}" type="presParOf" srcId="{D1CCCF76-E97F-4CE1-B093-3F44EC36B469}" destId="{A038E002-2ABE-4D63-80A8-F35B84D5BB7D}" srcOrd="1" destOrd="0" presId="urn:microsoft.com/office/officeart/2005/8/layout/orgChart1"/>
    <dgm:cxn modelId="{20E23DC2-979E-4DA0-B2A5-AC3B5B189C6A}" type="presParOf" srcId="{C75B254E-FD12-43AD-9F97-3F9720CC0E28}" destId="{F6F3B47D-294E-4DFD-8C19-F6B78B75072D}" srcOrd="1" destOrd="0" presId="urn:microsoft.com/office/officeart/2005/8/layout/orgChart1"/>
    <dgm:cxn modelId="{5FACE363-9E5D-4EA1-906A-6C0CD03E2231}" type="presParOf" srcId="{C75B254E-FD12-43AD-9F97-3F9720CC0E28}" destId="{875E5A95-90AD-43DE-89A7-C6718FD9CCCA}" srcOrd="2" destOrd="0" presId="urn:microsoft.com/office/officeart/2005/8/layout/orgChart1"/>
    <dgm:cxn modelId="{3D2BBC49-F442-4454-9CD4-0261DF2E2B22}" type="presParOf" srcId="{4EFCB419-EB55-4AAC-A126-078EE9226CDD}" destId="{37ECB1EB-8D92-49E4-9F52-0545E6FFA2EA}" srcOrd="6" destOrd="0" presId="urn:microsoft.com/office/officeart/2005/8/layout/orgChart1"/>
    <dgm:cxn modelId="{55C62C65-085E-4D99-A955-A553F0DD0F4F}" type="presParOf" srcId="{4EFCB419-EB55-4AAC-A126-078EE9226CDD}" destId="{A2F9EBC1-66E1-4884-A260-F8100F9EF67E}" srcOrd="7" destOrd="0" presId="urn:microsoft.com/office/officeart/2005/8/layout/orgChart1"/>
    <dgm:cxn modelId="{B1E2E3D4-6A72-4A92-8AB3-09CCFA3E2614}" type="presParOf" srcId="{A2F9EBC1-66E1-4884-A260-F8100F9EF67E}" destId="{BF910235-12D9-441A-9A2D-2825E9E17409}" srcOrd="0" destOrd="0" presId="urn:microsoft.com/office/officeart/2005/8/layout/orgChart1"/>
    <dgm:cxn modelId="{2ECB929D-D395-40B3-80BE-4DD9EEB9244C}" type="presParOf" srcId="{BF910235-12D9-441A-9A2D-2825E9E17409}" destId="{0D7C343C-4D5B-4303-897D-DBA492FEA4F7}" srcOrd="0" destOrd="0" presId="urn:microsoft.com/office/officeart/2005/8/layout/orgChart1"/>
    <dgm:cxn modelId="{A56D1BFD-51A5-4258-A102-CEE28AD5B2DE}" type="presParOf" srcId="{BF910235-12D9-441A-9A2D-2825E9E17409}" destId="{35A0BF3F-7D3A-4BE1-9B5C-DC9F5C9A9C48}" srcOrd="1" destOrd="0" presId="urn:microsoft.com/office/officeart/2005/8/layout/orgChart1"/>
    <dgm:cxn modelId="{E29DE241-2831-4D0C-9DE0-EBCB25AF93E3}" type="presParOf" srcId="{A2F9EBC1-66E1-4884-A260-F8100F9EF67E}" destId="{5C23B58F-E7AF-496C-AB69-D5AC01F8B9A0}" srcOrd="1" destOrd="0" presId="urn:microsoft.com/office/officeart/2005/8/layout/orgChart1"/>
    <dgm:cxn modelId="{D1DDA497-1EB3-4FF5-9A49-EF2091117A62}" type="presParOf" srcId="{A2F9EBC1-66E1-4884-A260-F8100F9EF67E}" destId="{3321A565-93D4-4300-87CD-40698C0755B1}" srcOrd="2" destOrd="0" presId="urn:microsoft.com/office/officeart/2005/8/layout/orgChart1"/>
    <dgm:cxn modelId="{78F60D71-E0C3-4606-9BDB-372E1701DFD6}" type="presParOf" srcId="{4EFCB419-EB55-4AAC-A126-078EE9226CDD}" destId="{6C07871A-D047-474C-B6ED-66AE9D70369D}" srcOrd="8" destOrd="0" presId="urn:microsoft.com/office/officeart/2005/8/layout/orgChart1"/>
    <dgm:cxn modelId="{4175001D-48A9-4B21-9BB6-4D0DB97AE204}" type="presParOf" srcId="{4EFCB419-EB55-4AAC-A126-078EE9226CDD}" destId="{D0DE270A-A911-4764-9C50-1002E59ACCDB}" srcOrd="9" destOrd="0" presId="urn:microsoft.com/office/officeart/2005/8/layout/orgChart1"/>
    <dgm:cxn modelId="{373EC8C0-43CB-47EC-B04C-14B3D7C46692}" type="presParOf" srcId="{D0DE270A-A911-4764-9C50-1002E59ACCDB}" destId="{71204705-4B76-47C4-8E99-5FD0890D8FE1}" srcOrd="0" destOrd="0" presId="urn:microsoft.com/office/officeart/2005/8/layout/orgChart1"/>
    <dgm:cxn modelId="{E9EB7A5F-2D6B-4F0F-8818-61037D55F8E2}" type="presParOf" srcId="{71204705-4B76-47C4-8E99-5FD0890D8FE1}" destId="{8028AAFB-C7FA-4C77-A0F0-EC11B123E90F}" srcOrd="0" destOrd="0" presId="urn:microsoft.com/office/officeart/2005/8/layout/orgChart1"/>
    <dgm:cxn modelId="{2C5392F6-A1E9-428B-B4F1-91D931625068}" type="presParOf" srcId="{71204705-4B76-47C4-8E99-5FD0890D8FE1}" destId="{73EAABE8-DEBC-4724-86BF-21C189CE43DF}" srcOrd="1" destOrd="0" presId="urn:microsoft.com/office/officeart/2005/8/layout/orgChart1"/>
    <dgm:cxn modelId="{C5CFBB54-A348-4B81-B18F-CE2DD2DD095D}" type="presParOf" srcId="{D0DE270A-A911-4764-9C50-1002E59ACCDB}" destId="{4A9F2980-62E9-43AE-8F23-CDE5B1B72AE1}" srcOrd="1" destOrd="0" presId="urn:microsoft.com/office/officeart/2005/8/layout/orgChart1"/>
    <dgm:cxn modelId="{1F8119D4-3466-407B-8FB9-B2FB82C6A7B1}" type="presParOf" srcId="{D0DE270A-A911-4764-9C50-1002E59ACCDB}" destId="{003E14D6-111C-40EC-80CA-0A4935D3D8CF}" srcOrd="2" destOrd="0" presId="urn:microsoft.com/office/officeart/2005/8/layout/orgChart1"/>
    <dgm:cxn modelId="{9303FE7D-F6E9-4072-9283-1E30F67570CA}" type="presParOf" srcId="{4EFCB419-EB55-4AAC-A126-078EE9226CDD}" destId="{F549FF25-FF21-4525-A939-4BC79D98A613}" srcOrd="10" destOrd="0" presId="urn:microsoft.com/office/officeart/2005/8/layout/orgChart1"/>
    <dgm:cxn modelId="{C54D339D-FC66-4415-A585-45C76852EC55}" type="presParOf" srcId="{4EFCB419-EB55-4AAC-A126-078EE9226CDD}" destId="{63C3F207-5D81-4462-A05B-FD6C758DE169}" srcOrd="11" destOrd="0" presId="urn:microsoft.com/office/officeart/2005/8/layout/orgChart1"/>
    <dgm:cxn modelId="{7D694F28-9AD5-4B78-A19D-A9648DE76B1D}" type="presParOf" srcId="{63C3F207-5D81-4462-A05B-FD6C758DE169}" destId="{6D680163-A109-4721-868B-4B30B0926DBC}" srcOrd="0" destOrd="0" presId="urn:microsoft.com/office/officeart/2005/8/layout/orgChart1"/>
    <dgm:cxn modelId="{DCD2F633-8014-4BB5-934C-42EFFDE3B067}" type="presParOf" srcId="{6D680163-A109-4721-868B-4B30B0926DBC}" destId="{CE667C77-35FD-4047-8BF3-540B7F3CC71B}" srcOrd="0" destOrd="0" presId="urn:microsoft.com/office/officeart/2005/8/layout/orgChart1"/>
    <dgm:cxn modelId="{8115B050-F49C-445A-A5D6-DA49F21D7C00}" type="presParOf" srcId="{6D680163-A109-4721-868B-4B30B0926DBC}" destId="{1617C183-AD38-4581-BEC2-59891B893746}" srcOrd="1" destOrd="0" presId="urn:microsoft.com/office/officeart/2005/8/layout/orgChart1"/>
    <dgm:cxn modelId="{41E47AB6-B1FB-41F1-9C3D-E1AB43ADD584}" type="presParOf" srcId="{63C3F207-5D81-4462-A05B-FD6C758DE169}" destId="{CDB2373A-9BFF-4547-89ED-C99DDB5F6120}" srcOrd="1" destOrd="0" presId="urn:microsoft.com/office/officeart/2005/8/layout/orgChart1"/>
    <dgm:cxn modelId="{5BF2A5C2-CA6D-45C9-B0DD-5B08C022ADDB}" type="presParOf" srcId="{63C3F207-5D81-4462-A05B-FD6C758DE169}" destId="{33CA38E1-F6C8-4F20-8AD0-440C15B10E1A}" srcOrd="2" destOrd="0" presId="urn:microsoft.com/office/officeart/2005/8/layout/orgChart1"/>
    <dgm:cxn modelId="{5F70D671-047F-40D2-8456-C5DBFCE3B00C}" type="presParOf" srcId="{AA1F1F31-16E6-4D4C-8BEC-DE033FFAB291}" destId="{5B713D8E-C7AA-4C64-8A68-0ABE0F44F91A}" srcOrd="2" destOrd="0" presId="urn:microsoft.com/office/officeart/2005/8/layout/orgChart1"/>
    <dgm:cxn modelId="{5AB5B987-4BBA-4CF0-BA67-DA8B1DC00BBE}" type="presParOf" srcId="{0E31FEEA-477A-49D4-9130-6EA2232477AE}" destId="{BE20ECC7-F080-40A4-B9CE-91B583C0DFF9}" srcOrd="2" destOrd="0" presId="urn:microsoft.com/office/officeart/2005/8/layout/orgChart1"/>
  </dgm:cxnLst>
  <dgm:bg>
    <a:gradFill>
      <a:gsLst>
        <a:gs pos="0">
          <a:srgbClr val="00B0F0"/>
        </a:gs>
        <a:gs pos="50000">
          <a:schemeClr val="accent1">
            <a:tint val="44500"/>
            <a:satMod val="160000"/>
          </a:schemeClr>
        </a:gs>
        <a:gs pos="100000">
          <a:schemeClr val="accent1">
            <a:tint val="23500"/>
            <a:satMod val="160000"/>
          </a:schemeClr>
        </a:gs>
      </a:gsLst>
      <a:lin ang="5400000" scaled="0"/>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2A516E1-165E-4E94-A902-6BEDD51E86F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IQ"/>
        </a:p>
      </dgm:t>
    </dgm:pt>
    <dgm:pt modelId="{07C5EDC3-B308-41A8-8E22-FA331A9D4A14}">
      <dgm:prSet phldrT="[نص]" custT="1">
        <dgm:style>
          <a:lnRef idx="1">
            <a:schemeClr val="accent3"/>
          </a:lnRef>
          <a:fillRef idx="2">
            <a:schemeClr val="accent3"/>
          </a:fillRef>
          <a:effectRef idx="1">
            <a:schemeClr val="accent3"/>
          </a:effectRef>
          <a:fontRef idx="minor">
            <a:schemeClr val="dk1"/>
          </a:fontRef>
        </dgm:style>
      </dgm:prSet>
      <dgm:spPr/>
      <dgm:t>
        <a:bodyPr/>
        <a:lstStyle/>
        <a:p>
          <a:pPr rtl="1"/>
          <a:r>
            <a:rPr lang="ar-IQ" sz="2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rPr>
            <a:t>أي سعة موجة حمل </a:t>
          </a:r>
          <a:endParaRPr lang="ar-IQ" sz="2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dgm:t>
    </dgm:pt>
    <dgm:pt modelId="{0EE994FF-7A4F-4A33-A8C8-8183F00C8A43}" type="parTrans" cxnId="{6BEAEEDE-BC6E-4B00-A577-CBCC260E70D1}">
      <dgm:prSet/>
      <dgm:spPr/>
      <dgm:t>
        <a:bodyPr/>
        <a:lstStyle/>
        <a:p>
          <a:pPr rtl="1"/>
          <a:endParaRPr lang="ar-IQ"/>
        </a:p>
      </dgm:t>
    </dgm:pt>
    <dgm:pt modelId="{7E9E27F7-8A7D-40BB-9B5E-B183A00868B3}" type="sibTrans" cxnId="{6BEAEEDE-BC6E-4B00-A577-CBCC260E70D1}">
      <dgm:prSet/>
      <dgm:spPr/>
      <dgm:t>
        <a:bodyPr/>
        <a:lstStyle/>
        <a:p>
          <a:pPr rtl="1"/>
          <a:endParaRPr lang="ar-IQ"/>
        </a:p>
      </dgm:t>
    </dgm:pt>
    <dgm:pt modelId="{4618911C-0A9E-4373-B7EF-5F8C3B33D54F}">
      <dgm:prSet phldrT="[نص]" custT="1">
        <dgm:style>
          <a:lnRef idx="1">
            <a:schemeClr val="accent2"/>
          </a:lnRef>
          <a:fillRef idx="2">
            <a:schemeClr val="accent2"/>
          </a:fillRef>
          <a:effectRef idx="1">
            <a:schemeClr val="accent2"/>
          </a:effectRef>
          <a:fontRef idx="minor">
            <a:schemeClr val="dk1"/>
          </a:fontRef>
        </dgm:style>
      </dgm:prSet>
      <dgm:spPr/>
      <dgm:t>
        <a:bodyPr/>
        <a:lstStyle/>
        <a:p>
          <a:pPr rtl="1"/>
          <a:r>
            <a:rPr lang="ar-IQ" sz="2000" b="1" dirty="0" smtClean="0">
              <a:latin typeface="Arial" pitchFamily="34" charset="0"/>
              <a:cs typeface="Arial" pitchFamily="34" charset="0"/>
            </a:rPr>
            <a:t>هنالك عاملان يحددان طريق الوصول لسعة موجة الأحمال</a:t>
          </a:r>
          <a:endParaRPr lang="ar-IQ" sz="2000" b="1" dirty="0">
            <a:latin typeface="Arial" pitchFamily="34" charset="0"/>
            <a:cs typeface="Arial" pitchFamily="34" charset="0"/>
          </a:endParaRPr>
        </a:p>
      </dgm:t>
    </dgm:pt>
    <dgm:pt modelId="{69528BCC-FFD6-43D5-8345-F1861BCE6039}" type="parTrans" cxnId="{59CEAF7B-9EF4-424C-9D4A-6931BB6AC0D8}">
      <dgm:prSet>
        <dgm:style>
          <a:lnRef idx="1">
            <a:schemeClr val="accent3"/>
          </a:lnRef>
          <a:fillRef idx="2">
            <a:schemeClr val="accent3"/>
          </a:fillRef>
          <a:effectRef idx="1">
            <a:schemeClr val="accent3"/>
          </a:effectRef>
          <a:fontRef idx="minor">
            <a:schemeClr val="dk1"/>
          </a:fontRef>
        </dgm:style>
      </dgm:prSet>
      <dgm:spPr/>
      <dgm:t>
        <a:bodyPr/>
        <a:lstStyle/>
        <a:p>
          <a:pPr rtl="1"/>
          <a:endParaRPr lang="ar-IQ" sz="1600" b="1">
            <a:latin typeface="Arial" pitchFamily="34" charset="0"/>
            <a:cs typeface="Arial" pitchFamily="34" charset="0"/>
          </a:endParaRPr>
        </a:p>
      </dgm:t>
    </dgm:pt>
    <dgm:pt modelId="{3910A9E9-92BB-42AF-96F4-03A13CD5C536}" type="sibTrans" cxnId="{59CEAF7B-9EF4-424C-9D4A-6931BB6AC0D8}">
      <dgm:prSet/>
      <dgm:spPr/>
      <dgm:t>
        <a:bodyPr/>
        <a:lstStyle/>
        <a:p>
          <a:pPr rtl="1"/>
          <a:endParaRPr lang="ar-IQ"/>
        </a:p>
      </dgm:t>
    </dgm:pt>
    <dgm:pt modelId="{B04A78FB-CD51-4591-ACAD-2BDA267C0DD2}">
      <dgm:prSet phldrT="[نص]" custT="1">
        <dgm:style>
          <a:lnRef idx="1">
            <a:schemeClr val="accent4"/>
          </a:lnRef>
          <a:fillRef idx="2">
            <a:schemeClr val="accent4"/>
          </a:fillRef>
          <a:effectRef idx="1">
            <a:schemeClr val="accent4"/>
          </a:effectRef>
          <a:fontRef idx="minor">
            <a:schemeClr val="dk1"/>
          </a:fontRef>
        </dgm:style>
      </dgm:prSet>
      <dgm:spPr/>
      <dgm:t>
        <a:bodyPr/>
        <a:lstStyle/>
        <a:p>
          <a:pPr rtl="1"/>
          <a:r>
            <a:rPr lang="ar-IQ" sz="2400" b="1" dirty="0" smtClean="0">
              <a:latin typeface="Arial" pitchFamily="34" charset="0"/>
              <a:cs typeface="Arial" pitchFamily="34" charset="0"/>
            </a:rPr>
            <a:t>علاقة درجات الأحمال بأهدافها </a:t>
          </a:r>
          <a:endParaRPr lang="ar-IQ" sz="2400" b="1" dirty="0">
            <a:latin typeface="Arial" pitchFamily="34" charset="0"/>
            <a:cs typeface="Arial" pitchFamily="34" charset="0"/>
          </a:endParaRPr>
        </a:p>
      </dgm:t>
    </dgm:pt>
    <dgm:pt modelId="{1EDCCB25-6F70-4010-A766-275727956344}" type="parTrans" cxnId="{F176A666-5A6A-49DA-AD81-6D4A570F3246}">
      <dgm:prSet>
        <dgm:style>
          <a:lnRef idx="1">
            <a:schemeClr val="accent3"/>
          </a:lnRef>
          <a:fillRef idx="2">
            <a:schemeClr val="accent3"/>
          </a:fillRef>
          <a:effectRef idx="1">
            <a:schemeClr val="accent3"/>
          </a:effectRef>
          <a:fontRef idx="minor">
            <a:schemeClr val="dk1"/>
          </a:fontRef>
        </dgm:style>
      </dgm:prSet>
      <dgm:spPr/>
      <dgm:t>
        <a:bodyPr/>
        <a:lstStyle/>
        <a:p>
          <a:pPr rtl="1"/>
          <a:endParaRPr lang="ar-IQ" sz="1600" b="1">
            <a:latin typeface="Arial" pitchFamily="34" charset="0"/>
            <a:cs typeface="Arial" pitchFamily="34" charset="0"/>
          </a:endParaRPr>
        </a:p>
      </dgm:t>
    </dgm:pt>
    <dgm:pt modelId="{3492B1DD-3A4B-4537-BF53-527FE4BB6E59}" type="sibTrans" cxnId="{F176A666-5A6A-49DA-AD81-6D4A570F3246}">
      <dgm:prSet/>
      <dgm:spPr/>
      <dgm:t>
        <a:bodyPr/>
        <a:lstStyle/>
        <a:p>
          <a:pPr rtl="1"/>
          <a:endParaRPr lang="ar-IQ"/>
        </a:p>
      </dgm:t>
    </dgm:pt>
    <dgm:pt modelId="{24783155-3BB3-4538-8232-B0F5551554F6}">
      <dgm:prSet custT="1">
        <dgm:style>
          <a:lnRef idx="1">
            <a:schemeClr val="accent4"/>
          </a:lnRef>
          <a:fillRef idx="2">
            <a:schemeClr val="accent4"/>
          </a:fillRef>
          <a:effectRef idx="1">
            <a:schemeClr val="accent4"/>
          </a:effectRef>
          <a:fontRef idx="minor">
            <a:schemeClr val="dk1"/>
          </a:fontRef>
        </dgm:style>
      </dgm:prSet>
      <dgm:spPr/>
      <dgm:t>
        <a:bodyPr/>
        <a:lstStyle/>
        <a:p>
          <a:pPr rtl="1"/>
          <a:r>
            <a:rPr lang="ar-IQ" sz="2400" b="1" dirty="0" smtClean="0">
              <a:latin typeface="Arial" pitchFamily="34" charset="0"/>
              <a:cs typeface="Arial" pitchFamily="34" charset="0"/>
            </a:rPr>
            <a:t>علاقة درجات الأحمال ببعضها </a:t>
          </a:r>
          <a:endParaRPr lang="ar-IQ" sz="2400" b="1" dirty="0">
            <a:latin typeface="Arial" pitchFamily="34" charset="0"/>
            <a:cs typeface="Arial" pitchFamily="34" charset="0"/>
          </a:endParaRPr>
        </a:p>
      </dgm:t>
    </dgm:pt>
    <dgm:pt modelId="{4CE4EA90-9E8F-4617-9D0B-32692D2DAFE1}" type="parTrans" cxnId="{1C4A0021-37E9-4553-B4D9-A7757A002239}">
      <dgm:prSet>
        <dgm:style>
          <a:lnRef idx="1">
            <a:schemeClr val="accent3"/>
          </a:lnRef>
          <a:fillRef idx="2">
            <a:schemeClr val="accent3"/>
          </a:fillRef>
          <a:effectRef idx="1">
            <a:schemeClr val="accent3"/>
          </a:effectRef>
          <a:fontRef idx="minor">
            <a:schemeClr val="dk1"/>
          </a:fontRef>
        </dgm:style>
      </dgm:prSet>
      <dgm:spPr/>
      <dgm:t>
        <a:bodyPr/>
        <a:lstStyle/>
        <a:p>
          <a:pPr rtl="1"/>
          <a:endParaRPr lang="ar-IQ" sz="1600" b="1">
            <a:latin typeface="Arial" pitchFamily="34" charset="0"/>
            <a:cs typeface="Arial" pitchFamily="34" charset="0"/>
          </a:endParaRPr>
        </a:p>
      </dgm:t>
    </dgm:pt>
    <dgm:pt modelId="{BD4DDE9A-819A-4100-A374-5DFAA5EF4149}" type="sibTrans" cxnId="{1C4A0021-37E9-4553-B4D9-A7757A002239}">
      <dgm:prSet/>
      <dgm:spPr/>
      <dgm:t>
        <a:bodyPr/>
        <a:lstStyle/>
        <a:p>
          <a:pPr rtl="1"/>
          <a:endParaRPr lang="ar-IQ"/>
        </a:p>
      </dgm:t>
    </dgm:pt>
    <dgm:pt modelId="{70EE4AF1-CCEA-4D19-B8D3-84E0C2BDF2C9}">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1800" b="1" dirty="0" smtClean="0">
              <a:latin typeface="Arial" pitchFamily="34" charset="0"/>
              <a:cs typeface="Arial" pitchFamily="34" charset="0"/>
            </a:rPr>
            <a:t>درجة الحمل السابق تحدد الدرجة التي تليها </a:t>
          </a:r>
          <a:endParaRPr lang="ar-IQ" sz="1800" b="1" dirty="0">
            <a:latin typeface="Arial" pitchFamily="34" charset="0"/>
            <a:cs typeface="Arial" pitchFamily="34" charset="0"/>
          </a:endParaRPr>
        </a:p>
      </dgm:t>
    </dgm:pt>
    <dgm:pt modelId="{45A9DCF0-76C5-4D6E-8972-4AB7D65B1E8D}" type="parTrans" cxnId="{D74647B5-D696-4B1A-91BF-827042EE6FF9}">
      <dgm:prSet>
        <dgm:style>
          <a:lnRef idx="1">
            <a:schemeClr val="accent3"/>
          </a:lnRef>
          <a:fillRef idx="2">
            <a:schemeClr val="accent3"/>
          </a:fillRef>
          <a:effectRef idx="1">
            <a:schemeClr val="accent3"/>
          </a:effectRef>
          <a:fontRef idx="minor">
            <a:schemeClr val="dk1"/>
          </a:fontRef>
        </dgm:style>
      </dgm:prSet>
      <dgm:spPr/>
      <dgm:t>
        <a:bodyPr/>
        <a:lstStyle/>
        <a:p>
          <a:pPr rtl="1"/>
          <a:endParaRPr lang="ar-IQ" sz="1600" b="1">
            <a:latin typeface="Arial" pitchFamily="34" charset="0"/>
            <a:cs typeface="Arial" pitchFamily="34" charset="0"/>
          </a:endParaRPr>
        </a:p>
      </dgm:t>
    </dgm:pt>
    <dgm:pt modelId="{253B90B2-4997-4C80-8B32-419C81398928}" type="sibTrans" cxnId="{D74647B5-D696-4B1A-91BF-827042EE6FF9}">
      <dgm:prSet/>
      <dgm:spPr/>
      <dgm:t>
        <a:bodyPr/>
        <a:lstStyle/>
        <a:p>
          <a:pPr rtl="1"/>
          <a:endParaRPr lang="ar-IQ"/>
        </a:p>
      </dgm:t>
    </dgm:pt>
    <dgm:pt modelId="{BBAC8200-2469-462D-A58B-22DDFDDEA98A}">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1800" b="1" dirty="0" smtClean="0">
              <a:latin typeface="Arial" pitchFamily="34" charset="0"/>
              <a:cs typeface="Arial" pitchFamily="34" charset="0"/>
            </a:rPr>
            <a:t>هدف الحمل يحدد الدرجة المطلوب استخدامها </a:t>
          </a:r>
          <a:endParaRPr lang="ar-IQ" sz="1800" b="1" dirty="0">
            <a:latin typeface="Arial" pitchFamily="34" charset="0"/>
            <a:cs typeface="Arial" pitchFamily="34" charset="0"/>
          </a:endParaRPr>
        </a:p>
      </dgm:t>
    </dgm:pt>
    <dgm:pt modelId="{F5259759-EECE-4FB7-BE3E-D908C334930D}" type="parTrans" cxnId="{843EAACD-1A77-4F0E-A034-7EA619227D3F}">
      <dgm:prSet>
        <dgm:style>
          <a:lnRef idx="1">
            <a:schemeClr val="accent3"/>
          </a:lnRef>
          <a:fillRef idx="2">
            <a:schemeClr val="accent3"/>
          </a:fillRef>
          <a:effectRef idx="1">
            <a:schemeClr val="accent3"/>
          </a:effectRef>
          <a:fontRef idx="minor">
            <a:schemeClr val="dk1"/>
          </a:fontRef>
        </dgm:style>
      </dgm:prSet>
      <dgm:spPr/>
      <dgm:t>
        <a:bodyPr/>
        <a:lstStyle/>
        <a:p>
          <a:pPr rtl="1"/>
          <a:endParaRPr lang="ar-IQ" sz="1600" b="1">
            <a:latin typeface="Arial" pitchFamily="34" charset="0"/>
            <a:cs typeface="Arial" pitchFamily="34" charset="0"/>
          </a:endParaRPr>
        </a:p>
      </dgm:t>
    </dgm:pt>
    <dgm:pt modelId="{40DF331E-C46D-4C4C-A055-9CF7272E036A}" type="sibTrans" cxnId="{843EAACD-1A77-4F0E-A034-7EA619227D3F}">
      <dgm:prSet/>
      <dgm:spPr/>
      <dgm:t>
        <a:bodyPr/>
        <a:lstStyle/>
        <a:p>
          <a:pPr rtl="1"/>
          <a:endParaRPr lang="ar-IQ"/>
        </a:p>
      </dgm:t>
    </dgm:pt>
    <dgm:pt modelId="{399618B9-6E80-406C-A9A8-4596A25120D4}">
      <dgm:prSet custT="1">
        <dgm:style>
          <a:lnRef idx="1">
            <a:schemeClr val="dk1"/>
          </a:lnRef>
          <a:fillRef idx="2">
            <a:schemeClr val="dk1"/>
          </a:fillRef>
          <a:effectRef idx="1">
            <a:schemeClr val="dk1"/>
          </a:effectRef>
          <a:fontRef idx="minor">
            <a:schemeClr val="dk1"/>
          </a:fontRef>
        </dgm:style>
      </dgm:prSet>
      <dgm:spPr/>
      <dgm:t>
        <a:bodyPr/>
        <a:lstStyle/>
        <a:p>
          <a:pPr rtl="1"/>
          <a:r>
            <a:rPr lang="ar-IQ" sz="2000" b="1" dirty="0" smtClean="0">
              <a:latin typeface="Arial" pitchFamily="34" charset="0"/>
              <a:cs typeface="Arial" pitchFamily="34" charset="0"/>
            </a:rPr>
            <a:t>تحديد سعة موجة الحمل المطلوب تنفيذها</a:t>
          </a:r>
        </a:p>
        <a:p>
          <a:pPr rtl="1"/>
          <a:r>
            <a:rPr lang="ar-IQ" sz="2000" b="1" dirty="0" smtClean="0">
              <a:latin typeface="Arial" pitchFamily="34" charset="0"/>
              <a:cs typeface="Arial" pitchFamily="34" charset="0"/>
            </a:rPr>
            <a:t>1:3 – 1:2 – 1:1 </a:t>
          </a:r>
          <a:endParaRPr lang="ar-IQ" sz="2000" b="1" dirty="0">
            <a:latin typeface="Arial" pitchFamily="34" charset="0"/>
            <a:cs typeface="Arial" pitchFamily="34" charset="0"/>
          </a:endParaRPr>
        </a:p>
      </dgm:t>
    </dgm:pt>
    <dgm:pt modelId="{0F8D4388-DED2-42C3-9EE6-3703E36A2137}" type="parTrans" cxnId="{CBC11452-E82A-4490-937A-BDCB15B45708}">
      <dgm:prSet>
        <dgm:style>
          <a:lnRef idx="1">
            <a:schemeClr val="accent3"/>
          </a:lnRef>
          <a:fillRef idx="2">
            <a:schemeClr val="accent3"/>
          </a:fillRef>
          <a:effectRef idx="1">
            <a:schemeClr val="accent3"/>
          </a:effectRef>
          <a:fontRef idx="minor">
            <a:schemeClr val="dk1"/>
          </a:fontRef>
        </dgm:style>
      </dgm:prSet>
      <dgm:spPr/>
      <dgm:t>
        <a:bodyPr/>
        <a:lstStyle/>
        <a:p>
          <a:pPr rtl="1"/>
          <a:endParaRPr lang="ar-IQ" sz="1600" b="1">
            <a:latin typeface="Arial" pitchFamily="34" charset="0"/>
            <a:cs typeface="Arial" pitchFamily="34" charset="0"/>
          </a:endParaRPr>
        </a:p>
      </dgm:t>
    </dgm:pt>
    <dgm:pt modelId="{D9CE51F1-6C93-4572-9D18-A6C47BC14B2D}" type="sibTrans" cxnId="{CBC11452-E82A-4490-937A-BDCB15B45708}">
      <dgm:prSet/>
      <dgm:spPr/>
      <dgm:t>
        <a:bodyPr/>
        <a:lstStyle/>
        <a:p>
          <a:pPr rtl="1"/>
          <a:endParaRPr lang="ar-IQ"/>
        </a:p>
      </dgm:t>
    </dgm:pt>
    <dgm:pt modelId="{5BB472AE-369A-4964-BA22-7FE0B41BCA94}" type="pres">
      <dgm:prSet presAssocID="{C2A516E1-165E-4E94-A902-6BEDD51E86FD}" presName="hierChild1" presStyleCnt="0">
        <dgm:presLayoutVars>
          <dgm:chPref val="1"/>
          <dgm:dir/>
          <dgm:animOne val="branch"/>
          <dgm:animLvl val="lvl"/>
          <dgm:resizeHandles/>
        </dgm:presLayoutVars>
      </dgm:prSet>
      <dgm:spPr/>
      <dgm:t>
        <a:bodyPr/>
        <a:lstStyle/>
        <a:p>
          <a:pPr rtl="1"/>
          <a:endParaRPr lang="ar-SA"/>
        </a:p>
      </dgm:t>
    </dgm:pt>
    <dgm:pt modelId="{8A1E349D-BF36-4CFA-9D91-C58D21C840D8}" type="pres">
      <dgm:prSet presAssocID="{07C5EDC3-B308-41A8-8E22-FA331A9D4A14}" presName="hierRoot1" presStyleCnt="0"/>
      <dgm:spPr/>
    </dgm:pt>
    <dgm:pt modelId="{33C54F24-184D-4E7B-8106-F919F8A87803}" type="pres">
      <dgm:prSet presAssocID="{07C5EDC3-B308-41A8-8E22-FA331A9D4A14}" presName="composite" presStyleCnt="0"/>
      <dgm:spPr/>
    </dgm:pt>
    <dgm:pt modelId="{BEA65BFF-637C-4473-8175-8E7D32026265}" type="pres">
      <dgm:prSet presAssocID="{07C5EDC3-B308-41A8-8E22-FA331A9D4A14}" presName="background" presStyleLbl="node0" presStyleIdx="0" presStyleCnt="1">
        <dgm:style>
          <a:lnRef idx="1">
            <a:schemeClr val="accent3"/>
          </a:lnRef>
          <a:fillRef idx="2">
            <a:schemeClr val="accent3"/>
          </a:fillRef>
          <a:effectRef idx="1">
            <a:schemeClr val="accent3"/>
          </a:effectRef>
          <a:fontRef idx="minor">
            <a:schemeClr val="dk1"/>
          </a:fontRef>
        </dgm:style>
      </dgm:prSet>
      <dgm:spPr/>
    </dgm:pt>
    <dgm:pt modelId="{7D48FAAF-9A7C-432D-B079-B2401E9262B5}" type="pres">
      <dgm:prSet presAssocID="{07C5EDC3-B308-41A8-8E22-FA331A9D4A14}" presName="text" presStyleLbl="fgAcc0" presStyleIdx="0" presStyleCnt="1" custScaleX="332767">
        <dgm:presLayoutVars>
          <dgm:chPref val="3"/>
        </dgm:presLayoutVars>
      </dgm:prSet>
      <dgm:spPr/>
      <dgm:t>
        <a:bodyPr/>
        <a:lstStyle/>
        <a:p>
          <a:pPr rtl="1"/>
          <a:endParaRPr lang="ar-SA"/>
        </a:p>
      </dgm:t>
    </dgm:pt>
    <dgm:pt modelId="{C2CFAA68-F66F-4436-A1C4-BBF6A483247F}" type="pres">
      <dgm:prSet presAssocID="{07C5EDC3-B308-41A8-8E22-FA331A9D4A14}" presName="hierChild2" presStyleCnt="0"/>
      <dgm:spPr/>
    </dgm:pt>
    <dgm:pt modelId="{94735337-4D9D-4624-B42B-0D9D3EECF34B}" type="pres">
      <dgm:prSet presAssocID="{69528BCC-FFD6-43D5-8345-F1861BCE6039}" presName="Name10" presStyleLbl="parChTrans1D2" presStyleIdx="0" presStyleCnt="1"/>
      <dgm:spPr/>
      <dgm:t>
        <a:bodyPr/>
        <a:lstStyle/>
        <a:p>
          <a:pPr rtl="1"/>
          <a:endParaRPr lang="ar-SA"/>
        </a:p>
      </dgm:t>
    </dgm:pt>
    <dgm:pt modelId="{1DEE571D-BF5E-4F14-82CA-3FAD4F24F80B}" type="pres">
      <dgm:prSet presAssocID="{4618911C-0A9E-4373-B7EF-5F8C3B33D54F}" presName="hierRoot2" presStyleCnt="0"/>
      <dgm:spPr/>
    </dgm:pt>
    <dgm:pt modelId="{359526F6-1BD6-41AC-913D-F12C9B2E02F3}" type="pres">
      <dgm:prSet presAssocID="{4618911C-0A9E-4373-B7EF-5F8C3B33D54F}" presName="composite2" presStyleCnt="0"/>
      <dgm:spPr/>
    </dgm:pt>
    <dgm:pt modelId="{CC2CAC4F-25C4-42B4-95EF-65D9E316872C}" type="pres">
      <dgm:prSet presAssocID="{4618911C-0A9E-4373-B7EF-5F8C3B33D54F}" presName="background2" presStyleLbl="node2" presStyleIdx="0" presStyleCnt="1">
        <dgm:style>
          <a:lnRef idx="1">
            <a:schemeClr val="accent3"/>
          </a:lnRef>
          <a:fillRef idx="2">
            <a:schemeClr val="accent3"/>
          </a:fillRef>
          <a:effectRef idx="1">
            <a:schemeClr val="accent3"/>
          </a:effectRef>
          <a:fontRef idx="minor">
            <a:schemeClr val="dk1"/>
          </a:fontRef>
        </dgm:style>
      </dgm:prSet>
      <dgm:spPr/>
    </dgm:pt>
    <dgm:pt modelId="{864118CD-A661-4F2A-98BA-713038C2478A}" type="pres">
      <dgm:prSet presAssocID="{4618911C-0A9E-4373-B7EF-5F8C3B33D54F}" presName="text2" presStyleLbl="fgAcc2" presStyleIdx="0" presStyleCnt="1" custScaleX="347930">
        <dgm:presLayoutVars>
          <dgm:chPref val="3"/>
        </dgm:presLayoutVars>
      </dgm:prSet>
      <dgm:spPr/>
      <dgm:t>
        <a:bodyPr/>
        <a:lstStyle/>
        <a:p>
          <a:pPr rtl="1"/>
          <a:endParaRPr lang="ar-SA"/>
        </a:p>
      </dgm:t>
    </dgm:pt>
    <dgm:pt modelId="{41ED94D4-09EC-41EC-9807-705B13E6D9A2}" type="pres">
      <dgm:prSet presAssocID="{4618911C-0A9E-4373-B7EF-5F8C3B33D54F}" presName="hierChild3" presStyleCnt="0"/>
      <dgm:spPr/>
    </dgm:pt>
    <dgm:pt modelId="{86383F20-7AEA-4FAF-B419-D6403A3858F0}" type="pres">
      <dgm:prSet presAssocID="{1EDCCB25-6F70-4010-A766-275727956344}" presName="Name17" presStyleLbl="parChTrans1D3" presStyleIdx="0" presStyleCnt="2"/>
      <dgm:spPr/>
      <dgm:t>
        <a:bodyPr/>
        <a:lstStyle/>
        <a:p>
          <a:pPr rtl="1"/>
          <a:endParaRPr lang="ar-SA"/>
        </a:p>
      </dgm:t>
    </dgm:pt>
    <dgm:pt modelId="{7B7CE385-267B-4BA8-BF0E-A037588406FE}" type="pres">
      <dgm:prSet presAssocID="{B04A78FB-CD51-4591-ACAD-2BDA267C0DD2}" presName="hierRoot3" presStyleCnt="0"/>
      <dgm:spPr/>
    </dgm:pt>
    <dgm:pt modelId="{FA252E1B-AA5A-4367-B0F9-58ACAEBE58B2}" type="pres">
      <dgm:prSet presAssocID="{B04A78FB-CD51-4591-ACAD-2BDA267C0DD2}" presName="composite3" presStyleCnt="0"/>
      <dgm:spPr/>
    </dgm:pt>
    <dgm:pt modelId="{A905EDC0-3C79-4B0A-A698-562371E598FB}" type="pres">
      <dgm:prSet presAssocID="{B04A78FB-CD51-4591-ACAD-2BDA267C0DD2}" presName="background3" presStyleLbl="node3" presStyleIdx="0" presStyleCnt="2">
        <dgm:style>
          <a:lnRef idx="1">
            <a:schemeClr val="accent3"/>
          </a:lnRef>
          <a:fillRef idx="2">
            <a:schemeClr val="accent3"/>
          </a:fillRef>
          <a:effectRef idx="1">
            <a:schemeClr val="accent3"/>
          </a:effectRef>
          <a:fontRef idx="minor">
            <a:schemeClr val="dk1"/>
          </a:fontRef>
        </dgm:style>
      </dgm:prSet>
      <dgm:spPr/>
    </dgm:pt>
    <dgm:pt modelId="{B574C34A-EB75-45EB-A239-08051D48D8C4}" type="pres">
      <dgm:prSet presAssocID="{B04A78FB-CD51-4591-ACAD-2BDA267C0DD2}" presName="text3" presStyleLbl="fgAcc3" presStyleIdx="0" presStyleCnt="2" custScaleX="344285" custLinFactNeighborX="-53073">
        <dgm:presLayoutVars>
          <dgm:chPref val="3"/>
        </dgm:presLayoutVars>
      </dgm:prSet>
      <dgm:spPr/>
      <dgm:t>
        <a:bodyPr/>
        <a:lstStyle/>
        <a:p>
          <a:pPr rtl="1"/>
          <a:endParaRPr lang="ar-IQ"/>
        </a:p>
      </dgm:t>
    </dgm:pt>
    <dgm:pt modelId="{4D255392-346B-41BE-A89F-158DCB4C0090}" type="pres">
      <dgm:prSet presAssocID="{B04A78FB-CD51-4591-ACAD-2BDA267C0DD2}" presName="hierChild4" presStyleCnt="0"/>
      <dgm:spPr/>
    </dgm:pt>
    <dgm:pt modelId="{2C380869-B691-4FDC-B362-96D2759487D5}" type="pres">
      <dgm:prSet presAssocID="{F5259759-EECE-4FB7-BE3E-D908C334930D}" presName="Name23" presStyleLbl="parChTrans1D4" presStyleIdx="0" presStyleCnt="3"/>
      <dgm:spPr/>
      <dgm:t>
        <a:bodyPr/>
        <a:lstStyle/>
        <a:p>
          <a:pPr rtl="1"/>
          <a:endParaRPr lang="ar-SA"/>
        </a:p>
      </dgm:t>
    </dgm:pt>
    <dgm:pt modelId="{828C99F4-62ED-4909-B44F-A5E64DFD362E}" type="pres">
      <dgm:prSet presAssocID="{BBAC8200-2469-462D-A58B-22DDFDDEA98A}" presName="hierRoot4" presStyleCnt="0"/>
      <dgm:spPr/>
    </dgm:pt>
    <dgm:pt modelId="{FDE954C5-0B8A-4C58-B43E-33D53795494B}" type="pres">
      <dgm:prSet presAssocID="{BBAC8200-2469-462D-A58B-22DDFDDEA98A}" presName="composite4" presStyleCnt="0"/>
      <dgm:spPr/>
    </dgm:pt>
    <dgm:pt modelId="{38784CF9-0EF8-40E7-B8C5-D16083A74241}" type="pres">
      <dgm:prSet presAssocID="{BBAC8200-2469-462D-A58B-22DDFDDEA98A}" presName="background4" presStyleLbl="node4" presStyleIdx="0" presStyleCnt="3">
        <dgm:style>
          <a:lnRef idx="1">
            <a:schemeClr val="accent3"/>
          </a:lnRef>
          <a:fillRef idx="2">
            <a:schemeClr val="accent3"/>
          </a:fillRef>
          <a:effectRef idx="1">
            <a:schemeClr val="accent3"/>
          </a:effectRef>
          <a:fontRef idx="minor">
            <a:schemeClr val="dk1"/>
          </a:fontRef>
        </dgm:style>
      </dgm:prSet>
      <dgm:spPr/>
    </dgm:pt>
    <dgm:pt modelId="{A3762FB2-F778-462D-A87B-E3C1BBE84877}" type="pres">
      <dgm:prSet presAssocID="{BBAC8200-2469-462D-A58B-22DDFDDEA98A}" presName="text4" presStyleLbl="fgAcc4" presStyleIdx="0" presStyleCnt="3" custScaleX="235037">
        <dgm:presLayoutVars>
          <dgm:chPref val="3"/>
        </dgm:presLayoutVars>
      </dgm:prSet>
      <dgm:spPr/>
      <dgm:t>
        <a:bodyPr/>
        <a:lstStyle/>
        <a:p>
          <a:pPr rtl="1"/>
          <a:endParaRPr lang="ar-IQ"/>
        </a:p>
      </dgm:t>
    </dgm:pt>
    <dgm:pt modelId="{DF38F4FC-03B0-4668-87B3-9BDFD96AC3D4}" type="pres">
      <dgm:prSet presAssocID="{BBAC8200-2469-462D-A58B-22DDFDDEA98A}" presName="hierChild5" presStyleCnt="0"/>
      <dgm:spPr/>
    </dgm:pt>
    <dgm:pt modelId="{D282C2DB-AC82-4C18-A7D4-6C99451A8150}" type="pres">
      <dgm:prSet presAssocID="{0F8D4388-DED2-42C3-9EE6-3703E36A2137}" presName="Name23" presStyleLbl="parChTrans1D4" presStyleIdx="1" presStyleCnt="3"/>
      <dgm:spPr/>
      <dgm:t>
        <a:bodyPr/>
        <a:lstStyle/>
        <a:p>
          <a:pPr rtl="1"/>
          <a:endParaRPr lang="ar-SA"/>
        </a:p>
      </dgm:t>
    </dgm:pt>
    <dgm:pt modelId="{FFDF6C89-34DF-4D23-9F9C-14722138A289}" type="pres">
      <dgm:prSet presAssocID="{399618B9-6E80-406C-A9A8-4596A25120D4}" presName="hierRoot4" presStyleCnt="0"/>
      <dgm:spPr/>
    </dgm:pt>
    <dgm:pt modelId="{B4796246-F09D-42B6-8E75-05D582BF29C1}" type="pres">
      <dgm:prSet presAssocID="{399618B9-6E80-406C-A9A8-4596A25120D4}" presName="composite4" presStyleCnt="0"/>
      <dgm:spPr/>
    </dgm:pt>
    <dgm:pt modelId="{B52BA844-DCBC-408F-BF3B-B05A23AD8F7F}" type="pres">
      <dgm:prSet presAssocID="{399618B9-6E80-406C-A9A8-4596A25120D4}" presName="background4" presStyleLbl="node4" presStyleIdx="1" presStyleCnt="3">
        <dgm:style>
          <a:lnRef idx="1">
            <a:schemeClr val="accent3"/>
          </a:lnRef>
          <a:fillRef idx="2">
            <a:schemeClr val="accent3"/>
          </a:fillRef>
          <a:effectRef idx="1">
            <a:schemeClr val="accent3"/>
          </a:effectRef>
          <a:fontRef idx="minor">
            <a:schemeClr val="dk1"/>
          </a:fontRef>
        </dgm:style>
      </dgm:prSet>
      <dgm:spPr/>
    </dgm:pt>
    <dgm:pt modelId="{768271E9-49BD-43B4-BA04-5F71E1A10696}" type="pres">
      <dgm:prSet presAssocID="{399618B9-6E80-406C-A9A8-4596A25120D4}" presName="text4" presStyleLbl="fgAcc4" presStyleIdx="1" presStyleCnt="3" custScaleX="520042" custLinFactX="83515" custLinFactNeighborX="100000">
        <dgm:presLayoutVars>
          <dgm:chPref val="3"/>
        </dgm:presLayoutVars>
      </dgm:prSet>
      <dgm:spPr/>
      <dgm:t>
        <a:bodyPr/>
        <a:lstStyle/>
        <a:p>
          <a:pPr rtl="1"/>
          <a:endParaRPr lang="ar-IQ"/>
        </a:p>
      </dgm:t>
    </dgm:pt>
    <dgm:pt modelId="{F605292D-DB45-49FE-98A5-AFF49CC4904C}" type="pres">
      <dgm:prSet presAssocID="{399618B9-6E80-406C-A9A8-4596A25120D4}" presName="hierChild5" presStyleCnt="0"/>
      <dgm:spPr/>
    </dgm:pt>
    <dgm:pt modelId="{AD7F214C-BD80-43EE-965D-1985D426824B}" type="pres">
      <dgm:prSet presAssocID="{4CE4EA90-9E8F-4617-9D0B-32692D2DAFE1}" presName="Name17" presStyleLbl="parChTrans1D3" presStyleIdx="1" presStyleCnt="2"/>
      <dgm:spPr/>
      <dgm:t>
        <a:bodyPr/>
        <a:lstStyle/>
        <a:p>
          <a:pPr rtl="1"/>
          <a:endParaRPr lang="ar-SA"/>
        </a:p>
      </dgm:t>
    </dgm:pt>
    <dgm:pt modelId="{4CD812BB-1AD8-4BBB-A983-DACE5B14691B}" type="pres">
      <dgm:prSet presAssocID="{24783155-3BB3-4538-8232-B0F5551554F6}" presName="hierRoot3" presStyleCnt="0"/>
      <dgm:spPr/>
    </dgm:pt>
    <dgm:pt modelId="{BC114A25-7B6C-4C4C-8E39-379BCA9F594E}" type="pres">
      <dgm:prSet presAssocID="{24783155-3BB3-4538-8232-B0F5551554F6}" presName="composite3" presStyleCnt="0"/>
      <dgm:spPr/>
    </dgm:pt>
    <dgm:pt modelId="{3234B097-E789-432E-B677-B881FE157454}" type="pres">
      <dgm:prSet presAssocID="{24783155-3BB3-4538-8232-B0F5551554F6}" presName="background3" presStyleLbl="node3" presStyleIdx="1" presStyleCnt="2">
        <dgm:style>
          <a:lnRef idx="1">
            <a:schemeClr val="accent3"/>
          </a:lnRef>
          <a:fillRef idx="2">
            <a:schemeClr val="accent3"/>
          </a:fillRef>
          <a:effectRef idx="1">
            <a:schemeClr val="accent3"/>
          </a:effectRef>
          <a:fontRef idx="minor">
            <a:schemeClr val="dk1"/>
          </a:fontRef>
        </dgm:style>
      </dgm:prSet>
      <dgm:spPr/>
    </dgm:pt>
    <dgm:pt modelId="{4CF43082-FB59-421E-ABC9-722C94BF6268}" type="pres">
      <dgm:prSet presAssocID="{24783155-3BB3-4538-8232-B0F5551554F6}" presName="text3" presStyleLbl="fgAcc3" presStyleIdx="1" presStyleCnt="2" custScaleX="362180" custLinFactNeighborX="58074">
        <dgm:presLayoutVars>
          <dgm:chPref val="3"/>
        </dgm:presLayoutVars>
      </dgm:prSet>
      <dgm:spPr/>
      <dgm:t>
        <a:bodyPr/>
        <a:lstStyle/>
        <a:p>
          <a:pPr rtl="1"/>
          <a:endParaRPr lang="ar-SA"/>
        </a:p>
      </dgm:t>
    </dgm:pt>
    <dgm:pt modelId="{2B01308D-ECFB-42EE-A57E-B8BBB2290F88}" type="pres">
      <dgm:prSet presAssocID="{24783155-3BB3-4538-8232-B0F5551554F6}" presName="hierChild4" presStyleCnt="0"/>
      <dgm:spPr/>
    </dgm:pt>
    <dgm:pt modelId="{5AFE61C2-2A29-4887-8D06-3288A0807149}" type="pres">
      <dgm:prSet presAssocID="{45A9DCF0-76C5-4D6E-8972-4AB7D65B1E8D}" presName="Name23" presStyleLbl="parChTrans1D4" presStyleIdx="2" presStyleCnt="3"/>
      <dgm:spPr/>
      <dgm:t>
        <a:bodyPr/>
        <a:lstStyle/>
        <a:p>
          <a:pPr rtl="1"/>
          <a:endParaRPr lang="ar-SA"/>
        </a:p>
      </dgm:t>
    </dgm:pt>
    <dgm:pt modelId="{FB8A4684-F485-44B5-B1AB-48C8CDEE3770}" type="pres">
      <dgm:prSet presAssocID="{70EE4AF1-CCEA-4D19-B8D3-84E0C2BDF2C9}" presName="hierRoot4" presStyleCnt="0"/>
      <dgm:spPr/>
    </dgm:pt>
    <dgm:pt modelId="{DBA89151-795E-48F8-8A95-7EB94B07D664}" type="pres">
      <dgm:prSet presAssocID="{70EE4AF1-CCEA-4D19-B8D3-84E0C2BDF2C9}" presName="composite4" presStyleCnt="0"/>
      <dgm:spPr/>
    </dgm:pt>
    <dgm:pt modelId="{DBE12DBF-D66E-489D-9428-DF300F3322B0}" type="pres">
      <dgm:prSet presAssocID="{70EE4AF1-CCEA-4D19-B8D3-84E0C2BDF2C9}" presName="background4" presStyleLbl="node4" presStyleIdx="2" presStyleCnt="3">
        <dgm:style>
          <a:lnRef idx="1">
            <a:schemeClr val="accent3"/>
          </a:lnRef>
          <a:fillRef idx="2">
            <a:schemeClr val="accent3"/>
          </a:fillRef>
          <a:effectRef idx="1">
            <a:schemeClr val="accent3"/>
          </a:effectRef>
          <a:fontRef idx="minor">
            <a:schemeClr val="dk1"/>
          </a:fontRef>
        </dgm:style>
      </dgm:prSet>
      <dgm:spPr/>
    </dgm:pt>
    <dgm:pt modelId="{5C4C527D-7A20-4C51-9A57-D7D20E145FFF}" type="pres">
      <dgm:prSet presAssocID="{70EE4AF1-CCEA-4D19-B8D3-84E0C2BDF2C9}" presName="text4" presStyleLbl="fgAcc4" presStyleIdx="2" presStyleCnt="3" custScaleX="251636" custLinFactNeighborX="-3228" custLinFactNeighborY="6530">
        <dgm:presLayoutVars>
          <dgm:chPref val="3"/>
        </dgm:presLayoutVars>
      </dgm:prSet>
      <dgm:spPr/>
      <dgm:t>
        <a:bodyPr/>
        <a:lstStyle/>
        <a:p>
          <a:pPr rtl="1"/>
          <a:endParaRPr lang="ar-SA"/>
        </a:p>
      </dgm:t>
    </dgm:pt>
    <dgm:pt modelId="{AA10B9D5-24DD-491B-A3F2-C7D4235B4DA6}" type="pres">
      <dgm:prSet presAssocID="{70EE4AF1-CCEA-4D19-B8D3-84E0C2BDF2C9}" presName="hierChild5" presStyleCnt="0"/>
      <dgm:spPr/>
    </dgm:pt>
  </dgm:ptLst>
  <dgm:cxnLst>
    <dgm:cxn modelId="{1AC5B963-2BFA-4533-AEEF-6B9D3CB7C720}" type="presOf" srcId="{BBAC8200-2469-462D-A58B-22DDFDDEA98A}" destId="{A3762FB2-F778-462D-A87B-E3C1BBE84877}" srcOrd="0" destOrd="0" presId="urn:microsoft.com/office/officeart/2005/8/layout/hierarchy1"/>
    <dgm:cxn modelId="{ED5C2009-18DB-46DB-9307-EE27796DD6F6}" type="presOf" srcId="{24783155-3BB3-4538-8232-B0F5551554F6}" destId="{4CF43082-FB59-421E-ABC9-722C94BF6268}" srcOrd="0" destOrd="0" presId="urn:microsoft.com/office/officeart/2005/8/layout/hierarchy1"/>
    <dgm:cxn modelId="{61CF5E98-DFC7-4323-957F-BF5538452887}" type="presOf" srcId="{B04A78FB-CD51-4591-ACAD-2BDA267C0DD2}" destId="{B574C34A-EB75-45EB-A239-08051D48D8C4}" srcOrd="0" destOrd="0" presId="urn:microsoft.com/office/officeart/2005/8/layout/hierarchy1"/>
    <dgm:cxn modelId="{59CEAF7B-9EF4-424C-9D4A-6931BB6AC0D8}" srcId="{07C5EDC3-B308-41A8-8E22-FA331A9D4A14}" destId="{4618911C-0A9E-4373-B7EF-5F8C3B33D54F}" srcOrd="0" destOrd="0" parTransId="{69528BCC-FFD6-43D5-8345-F1861BCE6039}" sibTransId="{3910A9E9-92BB-42AF-96F4-03A13CD5C536}"/>
    <dgm:cxn modelId="{D74647B5-D696-4B1A-91BF-827042EE6FF9}" srcId="{24783155-3BB3-4538-8232-B0F5551554F6}" destId="{70EE4AF1-CCEA-4D19-B8D3-84E0C2BDF2C9}" srcOrd="0" destOrd="0" parTransId="{45A9DCF0-76C5-4D6E-8972-4AB7D65B1E8D}" sibTransId="{253B90B2-4997-4C80-8B32-419C81398928}"/>
    <dgm:cxn modelId="{29758E33-D11C-4032-BC97-1075B5229D2C}" type="presOf" srcId="{07C5EDC3-B308-41A8-8E22-FA331A9D4A14}" destId="{7D48FAAF-9A7C-432D-B079-B2401E9262B5}" srcOrd="0" destOrd="0" presId="urn:microsoft.com/office/officeart/2005/8/layout/hierarchy1"/>
    <dgm:cxn modelId="{4C4E435C-461C-4B6B-B92C-667E29DD1D67}" type="presOf" srcId="{C2A516E1-165E-4E94-A902-6BEDD51E86FD}" destId="{5BB472AE-369A-4964-BA22-7FE0B41BCA94}" srcOrd="0" destOrd="0" presId="urn:microsoft.com/office/officeart/2005/8/layout/hierarchy1"/>
    <dgm:cxn modelId="{CBC11452-E82A-4490-937A-BDCB15B45708}" srcId="{BBAC8200-2469-462D-A58B-22DDFDDEA98A}" destId="{399618B9-6E80-406C-A9A8-4596A25120D4}" srcOrd="0" destOrd="0" parTransId="{0F8D4388-DED2-42C3-9EE6-3703E36A2137}" sibTransId="{D9CE51F1-6C93-4572-9D18-A6C47BC14B2D}"/>
    <dgm:cxn modelId="{843EAACD-1A77-4F0E-A034-7EA619227D3F}" srcId="{B04A78FB-CD51-4591-ACAD-2BDA267C0DD2}" destId="{BBAC8200-2469-462D-A58B-22DDFDDEA98A}" srcOrd="0" destOrd="0" parTransId="{F5259759-EECE-4FB7-BE3E-D908C334930D}" sibTransId="{40DF331E-C46D-4C4C-A055-9CF7272E036A}"/>
    <dgm:cxn modelId="{3934C24E-7BE4-46B3-9376-CDB4844C483B}" type="presOf" srcId="{399618B9-6E80-406C-A9A8-4596A25120D4}" destId="{768271E9-49BD-43B4-BA04-5F71E1A10696}" srcOrd="0" destOrd="0" presId="urn:microsoft.com/office/officeart/2005/8/layout/hierarchy1"/>
    <dgm:cxn modelId="{CC8A6344-C89B-4C24-9535-328F6C231934}" type="presOf" srcId="{0F8D4388-DED2-42C3-9EE6-3703E36A2137}" destId="{D282C2DB-AC82-4C18-A7D4-6C99451A8150}" srcOrd="0" destOrd="0" presId="urn:microsoft.com/office/officeart/2005/8/layout/hierarchy1"/>
    <dgm:cxn modelId="{5AF7830A-B158-4B1D-BCBC-5B08743E0A9F}" type="presOf" srcId="{F5259759-EECE-4FB7-BE3E-D908C334930D}" destId="{2C380869-B691-4FDC-B362-96D2759487D5}" srcOrd="0" destOrd="0" presId="urn:microsoft.com/office/officeart/2005/8/layout/hierarchy1"/>
    <dgm:cxn modelId="{81B26DFB-46C8-4341-B997-8F927C65E4DC}" type="presOf" srcId="{1EDCCB25-6F70-4010-A766-275727956344}" destId="{86383F20-7AEA-4FAF-B419-D6403A3858F0}" srcOrd="0" destOrd="0" presId="urn:microsoft.com/office/officeart/2005/8/layout/hierarchy1"/>
    <dgm:cxn modelId="{1C4A0021-37E9-4553-B4D9-A7757A002239}" srcId="{4618911C-0A9E-4373-B7EF-5F8C3B33D54F}" destId="{24783155-3BB3-4538-8232-B0F5551554F6}" srcOrd="1" destOrd="0" parTransId="{4CE4EA90-9E8F-4617-9D0B-32692D2DAFE1}" sibTransId="{BD4DDE9A-819A-4100-A374-5DFAA5EF4149}"/>
    <dgm:cxn modelId="{98891E1A-BEBF-42FB-9E9C-C4E3850E5F85}" type="presOf" srcId="{45A9DCF0-76C5-4D6E-8972-4AB7D65B1E8D}" destId="{5AFE61C2-2A29-4887-8D06-3288A0807149}" srcOrd="0" destOrd="0" presId="urn:microsoft.com/office/officeart/2005/8/layout/hierarchy1"/>
    <dgm:cxn modelId="{6BEAEEDE-BC6E-4B00-A577-CBCC260E70D1}" srcId="{C2A516E1-165E-4E94-A902-6BEDD51E86FD}" destId="{07C5EDC3-B308-41A8-8E22-FA331A9D4A14}" srcOrd="0" destOrd="0" parTransId="{0EE994FF-7A4F-4A33-A8C8-8183F00C8A43}" sibTransId="{7E9E27F7-8A7D-40BB-9B5E-B183A00868B3}"/>
    <dgm:cxn modelId="{81226EE7-7DFE-4700-AFD1-C98C42E6860F}" type="presOf" srcId="{70EE4AF1-CCEA-4D19-B8D3-84E0C2BDF2C9}" destId="{5C4C527D-7A20-4C51-9A57-D7D20E145FFF}" srcOrd="0" destOrd="0" presId="urn:microsoft.com/office/officeart/2005/8/layout/hierarchy1"/>
    <dgm:cxn modelId="{BDC0E410-C426-44B0-B49D-C51BBC00F9AA}" type="presOf" srcId="{69528BCC-FFD6-43D5-8345-F1861BCE6039}" destId="{94735337-4D9D-4624-B42B-0D9D3EECF34B}" srcOrd="0" destOrd="0" presId="urn:microsoft.com/office/officeart/2005/8/layout/hierarchy1"/>
    <dgm:cxn modelId="{F176A666-5A6A-49DA-AD81-6D4A570F3246}" srcId="{4618911C-0A9E-4373-B7EF-5F8C3B33D54F}" destId="{B04A78FB-CD51-4591-ACAD-2BDA267C0DD2}" srcOrd="0" destOrd="0" parTransId="{1EDCCB25-6F70-4010-A766-275727956344}" sibTransId="{3492B1DD-3A4B-4537-BF53-527FE4BB6E59}"/>
    <dgm:cxn modelId="{C9F59286-6BC4-4FD7-A411-0A74064250BE}" type="presOf" srcId="{4618911C-0A9E-4373-B7EF-5F8C3B33D54F}" destId="{864118CD-A661-4F2A-98BA-713038C2478A}" srcOrd="0" destOrd="0" presId="urn:microsoft.com/office/officeart/2005/8/layout/hierarchy1"/>
    <dgm:cxn modelId="{98B8C2B1-C716-4C29-94C9-07A986F8AEC7}" type="presOf" srcId="{4CE4EA90-9E8F-4617-9D0B-32692D2DAFE1}" destId="{AD7F214C-BD80-43EE-965D-1985D426824B}" srcOrd="0" destOrd="0" presId="urn:microsoft.com/office/officeart/2005/8/layout/hierarchy1"/>
    <dgm:cxn modelId="{EFB235D7-61F6-4838-8FA5-C4B3F2118F44}" type="presParOf" srcId="{5BB472AE-369A-4964-BA22-7FE0B41BCA94}" destId="{8A1E349D-BF36-4CFA-9D91-C58D21C840D8}" srcOrd="0" destOrd="0" presId="urn:microsoft.com/office/officeart/2005/8/layout/hierarchy1"/>
    <dgm:cxn modelId="{05C22240-47DE-4775-8D49-4F462AA62D1E}" type="presParOf" srcId="{8A1E349D-BF36-4CFA-9D91-C58D21C840D8}" destId="{33C54F24-184D-4E7B-8106-F919F8A87803}" srcOrd="0" destOrd="0" presId="urn:microsoft.com/office/officeart/2005/8/layout/hierarchy1"/>
    <dgm:cxn modelId="{E9109AB4-C8CE-4A00-A8A4-85D5A6957DD8}" type="presParOf" srcId="{33C54F24-184D-4E7B-8106-F919F8A87803}" destId="{BEA65BFF-637C-4473-8175-8E7D32026265}" srcOrd="0" destOrd="0" presId="urn:microsoft.com/office/officeart/2005/8/layout/hierarchy1"/>
    <dgm:cxn modelId="{6AD311C9-FA08-445C-8938-E0146AEB0158}" type="presParOf" srcId="{33C54F24-184D-4E7B-8106-F919F8A87803}" destId="{7D48FAAF-9A7C-432D-B079-B2401E9262B5}" srcOrd="1" destOrd="0" presId="urn:microsoft.com/office/officeart/2005/8/layout/hierarchy1"/>
    <dgm:cxn modelId="{F1312690-E29E-472D-B45B-BC33B971FDC3}" type="presParOf" srcId="{8A1E349D-BF36-4CFA-9D91-C58D21C840D8}" destId="{C2CFAA68-F66F-4436-A1C4-BBF6A483247F}" srcOrd="1" destOrd="0" presId="urn:microsoft.com/office/officeart/2005/8/layout/hierarchy1"/>
    <dgm:cxn modelId="{52BD4776-B9A3-49C0-AA22-971426BC1719}" type="presParOf" srcId="{C2CFAA68-F66F-4436-A1C4-BBF6A483247F}" destId="{94735337-4D9D-4624-B42B-0D9D3EECF34B}" srcOrd="0" destOrd="0" presId="urn:microsoft.com/office/officeart/2005/8/layout/hierarchy1"/>
    <dgm:cxn modelId="{F8FEA28C-E28E-4807-9181-F720A8692932}" type="presParOf" srcId="{C2CFAA68-F66F-4436-A1C4-BBF6A483247F}" destId="{1DEE571D-BF5E-4F14-82CA-3FAD4F24F80B}" srcOrd="1" destOrd="0" presId="urn:microsoft.com/office/officeart/2005/8/layout/hierarchy1"/>
    <dgm:cxn modelId="{473BAEA0-5698-4FAA-AE6A-1AC2990542E8}" type="presParOf" srcId="{1DEE571D-BF5E-4F14-82CA-3FAD4F24F80B}" destId="{359526F6-1BD6-41AC-913D-F12C9B2E02F3}" srcOrd="0" destOrd="0" presId="urn:microsoft.com/office/officeart/2005/8/layout/hierarchy1"/>
    <dgm:cxn modelId="{FB231C30-D96F-49CE-BAA2-782F29F56413}" type="presParOf" srcId="{359526F6-1BD6-41AC-913D-F12C9B2E02F3}" destId="{CC2CAC4F-25C4-42B4-95EF-65D9E316872C}" srcOrd="0" destOrd="0" presId="urn:microsoft.com/office/officeart/2005/8/layout/hierarchy1"/>
    <dgm:cxn modelId="{117335F8-0537-448E-B7E1-29E8714A826C}" type="presParOf" srcId="{359526F6-1BD6-41AC-913D-F12C9B2E02F3}" destId="{864118CD-A661-4F2A-98BA-713038C2478A}" srcOrd="1" destOrd="0" presId="urn:microsoft.com/office/officeart/2005/8/layout/hierarchy1"/>
    <dgm:cxn modelId="{72E51C7B-CC9A-4B45-9FD5-D9F2E80C8825}" type="presParOf" srcId="{1DEE571D-BF5E-4F14-82CA-3FAD4F24F80B}" destId="{41ED94D4-09EC-41EC-9807-705B13E6D9A2}" srcOrd="1" destOrd="0" presId="urn:microsoft.com/office/officeart/2005/8/layout/hierarchy1"/>
    <dgm:cxn modelId="{29F78A40-DCAB-4239-9315-B2C6787B262B}" type="presParOf" srcId="{41ED94D4-09EC-41EC-9807-705B13E6D9A2}" destId="{86383F20-7AEA-4FAF-B419-D6403A3858F0}" srcOrd="0" destOrd="0" presId="urn:microsoft.com/office/officeart/2005/8/layout/hierarchy1"/>
    <dgm:cxn modelId="{9F3F53E9-4584-40A5-A3E2-A74730F081FF}" type="presParOf" srcId="{41ED94D4-09EC-41EC-9807-705B13E6D9A2}" destId="{7B7CE385-267B-4BA8-BF0E-A037588406FE}" srcOrd="1" destOrd="0" presId="urn:microsoft.com/office/officeart/2005/8/layout/hierarchy1"/>
    <dgm:cxn modelId="{6205A5C8-389E-4269-BD19-E08DEC56B515}" type="presParOf" srcId="{7B7CE385-267B-4BA8-BF0E-A037588406FE}" destId="{FA252E1B-AA5A-4367-B0F9-58ACAEBE58B2}" srcOrd="0" destOrd="0" presId="urn:microsoft.com/office/officeart/2005/8/layout/hierarchy1"/>
    <dgm:cxn modelId="{77D04293-E6BA-4AEC-BFA6-3630999D6A82}" type="presParOf" srcId="{FA252E1B-AA5A-4367-B0F9-58ACAEBE58B2}" destId="{A905EDC0-3C79-4B0A-A698-562371E598FB}" srcOrd="0" destOrd="0" presId="urn:microsoft.com/office/officeart/2005/8/layout/hierarchy1"/>
    <dgm:cxn modelId="{91CFDC51-25F6-440B-A449-1C031366C716}" type="presParOf" srcId="{FA252E1B-AA5A-4367-B0F9-58ACAEBE58B2}" destId="{B574C34A-EB75-45EB-A239-08051D48D8C4}" srcOrd="1" destOrd="0" presId="urn:microsoft.com/office/officeart/2005/8/layout/hierarchy1"/>
    <dgm:cxn modelId="{92ADAE1D-05FF-4474-94B6-B00109A110A5}" type="presParOf" srcId="{7B7CE385-267B-4BA8-BF0E-A037588406FE}" destId="{4D255392-346B-41BE-A89F-158DCB4C0090}" srcOrd="1" destOrd="0" presId="urn:microsoft.com/office/officeart/2005/8/layout/hierarchy1"/>
    <dgm:cxn modelId="{BE107F40-D8D1-40F1-B9E3-DB40D59A4815}" type="presParOf" srcId="{4D255392-346B-41BE-A89F-158DCB4C0090}" destId="{2C380869-B691-4FDC-B362-96D2759487D5}" srcOrd="0" destOrd="0" presId="urn:microsoft.com/office/officeart/2005/8/layout/hierarchy1"/>
    <dgm:cxn modelId="{9C63191B-CD92-43F1-8015-629B5A87E1D5}" type="presParOf" srcId="{4D255392-346B-41BE-A89F-158DCB4C0090}" destId="{828C99F4-62ED-4909-B44F-A5E64DFD362E}" srcOrd="1" destOrd="0" presId="urn:microsoft.com/office/officeart/2005/8/layout/hierarchy1"/>
    <dgm:cxn modelId="{B0D47C9B-57B7-4D1D-87D9-3C3DC47BBCBD}" type="presParOf" srcId="{828C99F4-62ED-4909-B44F-A5E64DFD362E}" destId="{FDE954C5-0B8A-4C58-B43E-33D53795494B}" srcOrd="0" destOrd="0" presId="urn:microsoft.com/office/officeart/2005/8/layout/hierarchy1"/>
    <dgm:cxn modelId="{35EF982A-EB80-474A-8FB5-46451F239BB8}" type="presParOf" srcId="{FDE954C5-0B8A-4C58-B43E-33D53795494B}" destId="{38784CF9-0EF8-40E7-B8C5-D16083A74241}" srcOrd="0" destOrd="0" presId="urn:microsoft.com/office/officeart/2005/8/layout/hierarchy1"/>
    <dgm:cxn modelId="{E67D1F05-5EA5-4D13-9619-F22C891D4E11}" type="presParOf" srcId="{FDE954C5-0B8A-4C58-B43E-33D53795494B}" destId="{A3762FB2-F778-462D-A87B-E3C1BBE84877}" srcOrd="1" destOrd="0" presId="urn:microsoft.com/office/officeart/2005/8/layout/hierarchy1"/>
    <dgm:cxn modelId="{42972D1D-4580-4140-9E31-848D3D69B82B}" type="presParOf" srcId="{828C99F4-62ED-4909-B44F-A5E64DFD362E}" destId="{DF38F4FC-03B0-4668-87B3-9BDFD96AC3D4}" srcOrd="1" destOrd="0" presId="urn:microsoft.com/office/officeart/2005/8/layout/hierarchy1"/>
    <dgm:cxn modelId="{A9B6CD41-245E-4B40-BAAA-CAE33A3F8AC9}" type="presParOf" srcId="{DF38F4FC-03B0-4668-87B3-9BDFD96AC3D4}" destId="{D282C2DB-AC82-4C18-A7D4-6C99451A8150}" srcOrd="0" destOrd="0" presId="urn:microsoft.com/office/officeart/2005/8/layout/hierarchy1"/>
    <dgm:cxn modelId="{8C3084D5-7801-483D-9377-C0211F0631A1}" type="presParOf" srcId="{DF38F4FC-03B0-4668-87B3-9BDFD96AC3D4}" destId="{FFDF6C89-34DF-4D23-9F9C-14722138A289}" srcOrd="1" destOrd="0" presId="urn:microsoft.com/office/officeart/2005/8/layout/hierarchy1"/>
    <dgm:cxn modelId="{017BDE0A-BBE3-42A4-9BBE-E23F3AA2C964}" type="presParOf" srcId="{FFDF6C89-34DF-4D23-9F9C-14722138A289}" destId="{B4796246-F09D-42B6-8E75-05D582BF29C1}" srcOrd="0" destOrd="0" presId="urn:microsoft.com/office/officeart/2005/8/layout/hierarchy1"/>
    <dgm:cxn modelId="{BCC8A2DF-7FBF-42FC-88A3-B266D8DE918A}" type="presParOf" srcId="{B4796246-F09D-42B6-8E75-05D582BF29C1}" destId="{B52BA844-DCBC-408F-BF3B-B05A23AD8F7F}" srcOrd="0" destOrd="0" presId="urn:microsoft.com/office/officeart/2005/8/layout/hierarchy1"/>
    <dgm:cxn modelId="{D8CC49EA-3083-4BEA-952F-011235F02520}" type="presParOf" srcId="{B4796246-F09D-42B6-8E75-05D582BF29C1}" destId="{768271E9-49BD-43B4-BA04-5F71E1A10696}" srcOrd="1" destOrd="0" presId="urn:microsoft.com/office/officeart/2005/8/layout/hierarchy1"/>
    <dgm:cxn modelId="{3017218F-155A-439B-9C72-733E20A8AF8A}" type="presParOf" srcId="{FFDF6C89-34DF-4D23-9F9C-14722138A289}" destId="{F605292D-DB45-49FE-98A5-AFF49CC4904C}" srcOrd="1" destOrd="0" presId="urn:microsoft.com/office/officeart/2005/8/layout/hierarchy1"/>
    <dgm:cxn modelId="{E2F36B99-A742-4138-8738-E2B8CBFE00A1}" type="presParOf" srcId="{41ED94D4-09EC-41EC-9807-705B13E6D9A2}" destId="{AD7F214C-BD80-43EE-965D-1985D426824B}" srcOrd="2" destOrd="0" presId="urn:microsoft.com/office/officeart/2005/8/layout/hierarchy1"/>
    <dgm:cxn modelId="{633C5967-7DCB-49D6-8EBC-AD2DCC12A1A1}" type="presParOf" srcId="{41ED94D4-09EC-41EC-9807-705B13E6D9A2}" destId="{4CD812BB-1AD8-4BBB-A983-DACE5B14691B}" srcOrd="3" destOrd="0" presId="urn:microsoft.com/office/officeart/2005/8/layout/hierarchy1"/>
    <dgm:cxn modelId="{56F09165-A429-478B-98E1-83304C48DC12}" type="presParOf" srcId="{4CD812BB-1AD8-4BBB-A983-DACE5B14691B}" destId="{BC114A25-7B6C-4C4C-8E39-379BCA9F594E}" srcOrd="0" destOrd="0" presId="urn:microsoft.com/office/officeart/2005/8/layout/hierarchy1"/>
    <dgm:cxn modelId="{138A1E54-D10B-410D-B888-45EE724A51F1}" type="presParOf" srcId="{BC114A25-7B6C-4C4C-8E39-379BCA9F594E}" destId="{3234B097-E789-432E-B677-B881FE157454}" srcOrd="0" destOrd="0" presId="urn:microsoft.com/office/officeart/2005/8/layout/hierarchy1"/>
    <dgm:cxn modelId="{0AA77039-DBE3-410C-8DB4-0F24EA8C6D45}" type="presParOf" srcId="{BC114A25-7B6C-4C4C-8E39-379BCA9F594E}" destId="{4CF43082-FB59-421E-ABC9-722C94BF6268}" srcOrd="1" destOrd="0" presId="urn:microsoft.com/office/officeart/2005/8/layout/hierarchy1"/>
    <dgm:cxn modelId="{044913BE-B5A1-45E4-9F46-B3210856BB3B}" type="presParOf" srcId="{4CD812BB-1AD8-4BBB-A983-DACE5B14691B}" destId="{2B01308D-ECFB-42EE-A57E-B8BBB2290F88}" srcOrd="1" destOrd="0" presId="urn:microsoft.com/office/officeart/2005/8/layout/hierarchy1"/>
    <dgm:cxn modelId="{3BDC4633-7B9A-4752-B164-9902D7021C69}" type="presParOf" srcId="{2B01308D-ECFB-42EE-A57E-B8BBB2290F88}" destId="{5AFE61C2-2A29-4887-8D06-3288A0807149}" srcOrd="0" destOrd="0" presId="urn:microsoft.com/office/officeart/2005/8/layout/hierarchy1"/>
    <dgm:cxn modelId="{2FF176F6-4CC0-4FB6-843F-4D96E2B0AE4E}" type="presParOf" srcId="{2B01308D-ECFB-42EE-A57E-B8BBB2290F88}" destId="{FB8A4684-F485-44B5-B1AB-48C8CDEE3770}" srcOrd="1" destOrd="0" presId="urn:microsoft.com/office/officeart/2005/8/layout/hierarchy1"/>
    <dgm:cxn modelId="{566C5411-936E-4BF5-A7F9-F93574AFFEA2}" type="presParOf" srcId="{FB8A4684-F485-44B5-B1AB-48C8CDEE3770}" destId="{DBA89151-795E-48F8-8A95-7EB94B07D664}" srcOrd="0" destOrd="0" presId="urn:microsoft.com/office/officeart/2005/8/layout/hierarchy1"/>
    <dgm:cxn modelId="{A02BC9F2-9D73-4794-A09F-A7D18F59DEC8}" type="presParOf" srcId="{DBA89151-795E-48F8-8A95-7EB94B07D664}" destId="{DBE12DBF-D66E-489D-9428-DF300F3322B0}" srcOrd="0" destOrd="0" presId="urn:microsoft.com/office/officeart/2005/8/layout/hierarchy1"/>
    <dgm:cxn modelId="{F04243B2-C7FF-43E7-AF73-D4AADC40BC99}" type="presParOf" srcId="{DBA89151-795E-48F8-8A95-7EB94B07D664}" destId="{5C4C527D-7A20-4C51-9A57-D7D20E145FFF}" srcOrd="1" destOrd="0" presId="urn:microsoft.com/office/officeart/2005/8/layout/hierarchy1"/>
    <dgm:cxn modelId="{E48387CD-68B9-4600-B131-A674D581BE8C}" type="presParOf" srcId="{FB8A4684-F485-44B5-B1AB-48C8CDEE3770}" destId="{AA10B9D5-24DD-491B-A3F2-C7D4235B4DA6}" srcOrd="1" destOrd="0" presId="urn:microsoft.com/office/officeart/2005/8/layout/hierarchy1"/>
  </dgm:cxnLst>
  <dgm:bg>
    <a:solidFill>
      <a:schemeClr val="accent2">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2207AAE-8670-4F0B-856F-FF1AEEE38224}" type="doc">
      <dgm:prSet loTypeId="urn:microsoft.com/office/officeart/2005/8/layout/vList3#1" loCatId="list" qsTypeId="urn:microsoft.com/office/officeart/2005/8/quickstyle/simple1" qsCatId="simple" csTypeId="urn:microsoft.com/office/officeart/2005/8/colors/accent1_2" csCatId="accent1" phldr="1"/>
      <dgm:spPr/>
    </dgm:pt>
    <dgm:pt modelId="{B731AA4F-E9BF-4860-BAC6-1CC597CE93D2}">
      <dgm:prSet phldrT="[نص]">
        <dgm:style>
          <a:lnRef idx="1">
            <a:schemeClr val="accent6"/>
          </a:lnRef>
          <a:fillRef idx="2">
            <a:schemeClr val="accent6"/>
          </a:fillRef>
          <a:effectRef idx="1">
            <a:schemeClr val="accent6"/>
          </a:effectRef>
          <a:fontRef idx="minor">
            <a:schemeClr val="dk1"/>
          </a:fontRef>
        </dgm:style>
      </dgm:prSet>
      <dgm:spPr/>
      <dgm:t>
        <a:bodyPr/>
        <a:lstStyle/>
        <a:p>
          <a:pPr rtl="1"/>
          <a:r>
            <a:rPr lang="ar-IQ" dirty="0" smtClean="0">
              <a:latin typeface="Arial" pitchFamily="34" charset="0"/>
              <a:cs typeface="Arial" pitchFamily="34" charset="0"/>
            </a:rPr>
            <a:t>يتأثر الجهاز العصبي مما يقلل من كفاءة الأداء الحركي</a:t>
          </a:r>
          <a:endParaRPr lang="ar-IQ" dirty="0">
            <a:latin typeface="Arial" pitchFamily="34" charset="0"/>
            <a:cs typeface="Arial" pitchFamily="34" charset="0"/>
          </a:endParaRPr>
        </a:p>
      </dgm:t>
    </dgm:pt>
    <dgm:pt modelId="{3A4D3ECB-20D2-4A2D-B976-A2E7FC601777}" type="parTrans" cxnId="{1B771512-5170-40F3-AD7C-07DC2C4738CD}">
      <dgm:prSet/>
      <dgm:spPr/>
      <dgm:t>
        <a:bodyPr/>
        <a:lstStyle/>
        <a:p>
          <a:pPr rtl="1"/>
          <a:endParaRPr lang="ar-IQ"/>
        </a:p>
      </dgm:t>
    </dgm:pt>
    <dgm:pt modelId="{6AB60CDE-7BEB-4C6F-8C2B-F3E62E2BA64F}" type="sibTrans" cxnId="{1B771512-5170-40F3-AD7C-07DC2C4738CD}">
      <dgm:prSet/>
      <dgm:spPr/>
      <dgm:t>
        <a:bodyPr/>
        <a:lstStyle/>
        <a:p>
          <a:pPr rtl="1"/>
          <a:endParaRPr lang="ar-IQ"/>
        </a:p>
      </dgm:t>
    </dgm:pt>
    <dgm:pt modelId="{FD8A93BC-132A-4FE3-A0EA-EA3A5EDCB65A}">
      <dgm:prSet phldrT="[نص]">
        <dgm:style>
          <a:lnRef idx="1">
            <a:schemeClr val="accent5"/>
          </a:lnRef>
          <a:fillRef idx="2">
            <a:schemeClr val="accent5"/>
          </a:fillRef>
          <a:effectRef idx="1">
            <a:schemeClr val="accent5"/>
          </a:effectRef>
          <a:fontRef idx="minor">
            <a:schemeClr val="dk1"/>
          </a:fontRef>
        </dgm:style>
      </dgm:prSet>
      <dgm:spPr/>
      <dgm:t>
        <a:bodyPr/>
        <a:lstStyle/>
        <a:p>
          <a:pPr rtl="1"/>
          <a:r>
            <a:rPr lang="ar-IQ" dirty="0" smtClean="0">
              <a:latin typeface="Arial" pitchFamily="34" charset="0"/>
              <a:cs typeface="Arial" pitchFamily="34" charset="0"/>
            </a:rPr>
            <a:t>يتأثر الجهاز العصبي سلبيا مما يقلل من فاعلية برنامج التدريب</a:t>
          </a:r>
        </a:p>
      </dgm:t>
    </dgm:pt>
    <dgm:pt modelId="{678EC364-790A-4E5B-9296-AE6E2827C38A}" type="parTrans" cxnId="{939A8A3D-AFC4-4F4B-AB2A-AE466491466C}">
      <dgm:prSet/>
      <dgm:spPr/>
      <dgm:t>
        <a:bodyPr/>
        <a:lstStyle/>
        <a:p>
          <a:pPr rtl="1"/>
          <a:endParaRPr lang="ar-IQ"/>
        </a:p>
      </dgm:t>
    </dgm:pt>
    <dgm:pt modelId="{61E4A258-E723-46D7-A943-57CB3E16AB7D}" type="sibTrans" cxnId="{939A8A3D-AFC4-4F4B-AB2A-AE466491466C}">
      <dgm:prSet/>
      <dgm:spPr/>
      <dgm:t>
        <a:bodyPr/>
        <a:lstStyle/>
        <a:p>
          <a:pPr rtl="1"/>
          <a:endParaRPr lang="ar-IQ"/>
        </a:p>
      </dgm:t>
    </dgm:pt>
    <dgm:pt modelId="{4FF1B59F-FFAD-4202-89F4-7E96F3B4F0E6}">
      <dgm:prSet phldrT="[نص]">
        <dgm:style>
          <a:lnRef idx="1">
            <a:schemeClr val="accent4"/>
          </a:lnRef>
          <a:fillRef idx="2">
            <a:schemeClr val="accent4"/>
          </a:fillRef>
          <a:effectRef idx="1">
            <a:schemeClr val="accent4"/>
          </a:effectRef>
          <a:fontRef idx="minor">
            <a:schemeClr val="dk1"/>
          </a:fontRef>
        </dgm:style>
      </dgm:prSet>
      <dgm:spPr/>
      <dgm:t>
        <a:bodyPr/>
        <a:lstStyle/>
        <a:p>
          <a:pPr rtl="1"/>
          <a:r>
            <a:rPr lang="ar-IQ" dirty="0" smtClean="0">
              <a:latin typeface="Arial" pitchFamily="34" charset="0"/>
              <a:cs typeface="Arial" pitchFamily="34" charset="0"/>
            </a:rPr>
            <a:t>يتأثر الجهاز العصبي سلبيا مما يعرض للإصابة</a:t>
          </a:r>
        </a:p>
      </dgm:t>
    </dgm:pt>
    <dgm:pt modelId="{CC29ECE3-B715-4F7D-85F6-9E791D4042B5}" type="parTrans" cxnId="{D4FBEA19-F4B5-4652-805E-42183F207281}">
      <dgm:prSet/>
      <dgm:spPr/>
      <dgm:t>
        <a:bodyPr/>
        <a:lstStyle/>
        <a:p>
          <a:pPr rtl="1"/>
          <a:endParaRPr lang="ar-IQ"/>
        </a:p>
      </dgm:t>
    </dgm:pt>
    <dgm:pt modelId="{787701EB-74A7-4F9C-9466-F5721261F6BC}" type="sibTrans" cxnId="{D4FBEA19-F4B5-4652-805E-42183F207281}">
      <dgm:prSet/>
      <dgm:spPr/>
      <dgm:t>
        <a:bodyPr/>
        <a:lstStyle/>
        <a:p>
          <a:pPr rtl="1"/>
          <a:endParaRPr lang="ar-IQ"/>
        </a:p>
      </dgm:t>
    </dgm:pt>
    <dgm:pt modelId="{F036BA4E-BEEA-4391-BDEF-6053B583C66D}" type="pres">
      <dgm:prSet presAssocID="{12207AAE-8670-4F0B-856F-FF1AEEE38224}" presName="linearFlow" presStyleCnt="0">
        <dgm:presLayoutVars>
          <dgm:dir/>
          <dgm:resizeHandles val="exact"/>
        </dgm:presLayoutVars>
      </dgm:prSet>
      <dgm:spPr/>
    </dgm:pt>
    <dgm:pt modelId="{A729DC44-4838-45FF-8397-1E54291C16AE}" type="pres">
      <dgm:prSet presAssocID="{B731AA4F-E9BF-4860-BAC6-1CC597CE93D2}" presName="composite" presStyleCnt="0"/>
      <dgm:spPr/>
    </dgm:pt>
    <dgm:pt modelId="{7CA7F2AB-C70A-4EF8-9BAA-26BDF1D85986}" type="pres">
      <dgm:prSet presAssocID="{B731AA4F-E9BF-4860-BAC6-1CC597CE93D2}" presName="imgShp" presStyleLbl="fgImgPlace1" presStyleIdx="0" presStyleCnt="3" custScaleX="200793" custLinFactNeighborX="-49627"/>
      <dgm:spPr>
        <a:blipFill rotWithShape="0">
          <a:blip xmlns:r="http://schemas.openxmlformats.org/officeDocument/2006/relationships" r:embed="rId1"/>
          <a:stretch>
            <a:fillRect/>
          </a:stretch>
        </a:blipFill>
      </dgm:spPr>
    </dgm:pt>
    <dgm:pt modelId="{2DED0C2D-7C16-42A9-A83B-B1EE302746AF}" type="pres">
      <dgm:prSet presAssocID="{B731AA4F-E9BF-4860-BAC6-1CC597CE93D2}" presName="txShp" presStyleLbl="node1" presStyleIdx="0" presStyleCnt="3">
        <dgm:presLayoutVars>
          <dgm:bulletEnabled val="1"/>
        </dgm:presLayoutVars>
      </dgm:prSet>
      <dgm:spPr/>
      <dgm:t>
        <a:bodyPr/>
        <a:lstStyle/>
        <a:p>
          <a:pPr rtl="1"/>
          <a:endParaRPr lang="ar-SA"/>
        </a:p>
      </dgm:t>
    </dgm:pt>
    <dgm:pt modelId="{DDED6C3D-297C-4F37-8487-19056B381F85}" type="pres">
      <dgm:prSet presAssocID="{6AB60CDE-7BEB-4C6F-8C2B-F3E62E2BA64F}" presName="spacing" presStyleCnt="0"/>
      <dgm:spPr/>
    </dgm:pt>
    <dgm:pt modelId="{B6B09ACF-366A-4325-B9FD-7BE257ADCB27}" type="pres">
      <dgm:prSet presAssocID="{FD8A93BC-132A-4FE3-A0EA-EA3A5EDCB65A}" presName="composite" presStyleCnt="0"/>
      <dgm:spPr/>
    </dgm:pt>
    <dgm:pt modelId="{062E1E45-60E5-4923-8A52-F30AD5ECAE17}" type="pres">
      <dgm:prSet presAssocID="{FD8A93BC-132A-4FE3-A0EA-EA3A5EDCB65A}" presName="imgShp" presStyleLbl="fgImgPlace1" presStyleIdx="1" presStyleCnt="3" custScaleX="200247" custLinFactNeighborX="-49627"/>
      <dgm:spPr>
        <a:blipFill rotWithShape="0">
          <a:blip xmlns:r="http://schemas.openxmlformats.org/officeDocument/2006/relationships" r:embed="rId2"/>
          <a:stretch>
            <a:fillRect/>
          </a:stretch>
        </a:blipFill>
      </dgm:spPr>
    </dgm:pt>
    <dgm:pt modelId="{C064C334-AD23-4380-90DE-60FE5C527EB6}" type="pres">
      <dgm:prSet presAssocID="{FD8A93BC-132A-4FE3-A0EA-EA3A5EDCB65A}" presName="txShp" presStyleLbl="node1" presStyleIdx="1" presStyleCnt="3" custLinFactNeighborX="-399" custLinFactNeighborY="-3633">
        <dgm:presLayoutVars>
          <dgm:bulletEnabled val="1"/>
        </dgm:presLayoutVars>
      </dgm:prSet>
      <dgm:spPr/>
      <dgm:t>
        <a:bodyPr/>
        <a:lstStyle/>
        <a:p>
          <a:pPr rtl="1"/>
          <a:endParaRPr lang="ar-SA"/>
        </a:p>
      </dgm:t>
    </dgm:pt>
    <dgm:pt modelId="{5E64EE1E-07D0-4F67-AA01-5821114BD9BC}" type="pres">
      <dgm:prSet presAssocID="{61E4A258-E723-46D7-A943-57CB3E16AB7D}" presName="spacing" presStyleCnt="0"/>
      <dgm:spPr/>
    </dgm:pt>
    <dgm:pt modelId="{0E2CB402-5AC5-4105-BCE9-E00125737EAB}" type="pres">
      <dgm:prSet presAssocID="{4FF1B59F-FFAD-4202-89F4-7E96F3B4F0E6}" presName="composite" presStyleCnt="0"/>
      <dgm:spPr/>
    </dgm:pt>
    <dgm:pt modelId="{3EAC92DA-F322-467F-BB17-07BB06CD1B5D}" type="pres">
      <dgm:prSet presAssocID="{4FF1B59F-FFAD-4202-89F4-7E96F3B4F0E6}" presName="imgShp" presStyleLbl="fgImgPlace1" presStyleIdx="2" presStyleCnt="3" custScaleX="200247" custLinFactNeighborX="-47047"/>
      <dgm:spPr>
        <a:blipFill rotWithShape="0">
          <a:blip xmlns:r="http://schemas.openxmlformats.org/officeDocument/2006/relationships" r:embed="rId3"/>
          <a:stretch>
            <a:fillRect/>
          </a:stretch>
        </a:blipFill>
      </dgm:spPr>
    </dgm:pt>
    <dgm:pt modelId="{1CBFCEB4-D889-4F46-BF0E-8FEEF402E2AE}" type="pres">
      <dgm:prSet presAssocID="{4FF1B59F-FFAD-4202-89F4-7E96F3B4F0E6}" presName="txShp" presStyleLbl="node1" presStyleIdx="2" presStyleCnt="3">
        <dgm:presLayoutVars>
          <dgm:bulletEnabled val="1"/>
        </dgm:presLayoutVars>
      </dgm:prSet>
      <dgm:spPr/>
      <dgm:t>
        <a:bodyPr/>
        <a:lstStyle/>
        <a:p>
          <a:pPr rtl="1"/>
          <a:endParaRPr lang="ar-SA"/>
        </a:p>
      </dgm:t>
    </dgm:pt>
  </dgm:ptLst>
  <dgm:cxnLst>
    <dgm:cxn modelId="{D4FBEA19-F4B5-4652-805E-42183F207281}" srcId="{12207AAE-8670-4F0B-856F-FF1AEEE38224}" destId="{4FF1B59F-FFAD-4202-89F4-7E96F3B4F0E6}" srcOrd="2" destOrd="0" parTransId="{CC29ECE3-B715-4F7D-85F6-9E791D4042B5}" sibTransId="{787701EB-74A7-4F9C-9466-F5721261F6BC}"/>
    <dgm:cxn modelId="{BA9D99C7-F5D6-43EE-A980-2FCA2DA3A5CD}" type="presOf" srcId="{FD8A93BC-132A-4FE3-A0EA-EA3A5EDCB65A}" destId="{C064C334-AD23-4380-90DE-60FE5C527EB6}" srcOrd="0" destOrd="0" presId="urn:microsoft.com/office/officeart/2005/8/layout/vList3#1"/>
    <dgm:cxn modelId="{1B771512-5170-40F3-AD7C-07DC2C4738CD}" srcId="{12207AAE-8670-4F0B-856F-FF1AEEE38224}" destId="{B731AA4F-E9BF-4860-BAC6-1CC597CE93D2}" srcOrd="0" destOrd="0" parTransId="{3A4D3ECB-20D2-4A2D-B976-A2E7FC601777}" sibTransId="{6AB60CDE-7BEB-4C6F-8C2B-F3E62E2BA64F}"/>
    <dgm:cxn modelId="{939A8A3D-AFC4-4F4B-AB2A-AE466491466C}" srcId="{12207AAE-8670-4F0B-856F-FF1AEEE38224}" destId="{FD8A93BC-132A-4FE3-A0EA-EA3A5EDCB65A}" srcOrd="1" destOrd="0" parTransId="{678EC364-790A-4E5B-9296-AE6E2827C38A}" sibTransId="{61E4A258-E723-46D7-A943-57CB3E16AB7D}"/>
    <dgm:cxn modelId="{A38AA7CB-FE36-4E5B-9E0F-C6EF02CD3D1D}" type="presOf" srcId="{B731AA4F-E9BF-4860-BAC6-1CC597CE93D2}" destId="{2DED0C2D-7C16-42A9-A83B-B1EE302746AF}" srcOrd="0" destOrd="0" presId="urn:microsoft.com/office/officeart/2005/8/layout/vList3#1"/>
    <dgm:cxn modelId="{13EB8D80-B831-46A9-912F-05DB43524F2A}" type="presOf" srcId="{4FF1B59F-FFAD-4202-89F4-7E96F3B4F0E6}" destId="{1CBFCEB4-D889-4F46-BF0E-8FEEF402E2AE}" srcOrd="0" destOrd="0" presId="urn:microsoft.com/office/officeart/2005/8/layout/vList3#1"/>
    <dgm:cxn modelId="{44FE4726-AF04-4C63-A4D2-082C80F7F425}" type="presOf" srcId="{12207AAE-8670-4F0B-856F-FF1AEEE38224}" destId="{F036BA4E-BEEA-4391-BDEF-6053B583C66D}" srcOrd="0" destOrd="0" presId="urn:microsoft.com/office/officeart/2005/8/layout/vList3#1"/>
    <dgm:cxn modelId="{3A4A9EB9-0808-483A-ACA6-01C7FC8E6F6A}" type="presParOf" srcId="{F036BA4E-BEEA-4391-BDEF-6053B583C66D}" destId="{A729DC44-4838-45FF-8397-1E54291C16AE}" srcOrd="0" destOrd="0" presId="urn:microsoft.com/office/officeart/2005/8/layout/vList3#1"/>
    <dgm:cxn modelId="{B934C334-73F6-4F4A-A61E-AD4892685E91}" type="presParOf" srcId="{A729DC44-4838-45FF-8397-1E54291C16AE}" destId="{7CA7F2AB-C70A-4EF8-9BAA-26BDF1D85986}" srcOrd="0" destOrd="0" presId="urn:microsoft.com/office/officeart/2005/8/layout/vList3#1"/>
    <dgm:cxn modelId="{2ABD0C28-22C7-4538-9B29-B02AF8AF9DB8}" type="presParOf" srcId="{A729DC44-4838-45FF-8397-1E54291C16AE}" destId="{2DED0C2D-7C16-42A9-A83B-B1EE302746AF}" srcOrd="1" destOrd="0" presId="urn:microsoft.com/office/officeart/2005/8/layout/vList3#1"/>
    <dgm:cxn modelId="{29D432E8-1F3D-4684-838C-3AF749C01CF2}" type="presParOf" srcId="{F036BA4E-BEEA-4391-BDEF-6053B583C66D}" destId="{DDED6C3D-297C-4F37-8487-19056B381F85}" srcOrd="1" destOrd="0" presId="urn:microsoft.com/office/officeart/2005/8/layout/vList3#1"/>
    <dgm:cxn modelId="{436B450B-0BDB-4363-9F51-C2DC67518F32}" type="presParOf" srcId="{F036BA4E-BEEA-4391-BDEF-6053B583C66D}" destId="{B6B09ACF-366A-4325-B9FD-7BE257ADCB27}" srcOrd="2" destOrd="0" presId="urn:microsoft.com/office/officeart/2005/8/layout/vList3#1"/>
    <dgm:cxn modelId="{C4740A89-DD2C-4423-93D4-3D6484CBE93D}" type="presParOf" srcId="{B6B09ACF-366A-4325-B9FD-7BE257ADCB27}" destId="{062E1E45-60E5-4923-8A52-F30AD5ECAE17}" srcOrd="0" destOrd="0" presId="urn:microsoft.com/office/officeart/2005/8/layout/vList3#1"/>
    <dgm:cxn modelId="{FD16EAFD-3BB5-4BF9-96AD-9E6B1AC2D936}" type="presParOf" srcId="{B6B09ACF-366A-4325-B9FD-7BE257ADCB27}" destId="{C064C334-AD23-4380-90DE-60FE5C527EB6}" srcOrd="1" destOrd="0" presId="urn:microsoft.com/office/officeart/2005/8/layout/vList3#1"/>
    <dgm:cxn modelId="{A89457DC-494E-4411-8458-A864D7ACBF3C}" type="presParOf" srcId="{F036BA4E-BEEA-4391-BDEF-6053B583C66D}" destId="{5E64EE1E-07D0-4F67-AA01-5821114BD9BC}" srcOrd="3" destOrd="0" presId="urn:microsoft.com/office/officeart/2005/8/layout/vList3#1"/>
    <dgm:cxn modelId="{B14B4B41-795E-4096-88B0-5780ED1B7480}" type="presParOf" srcId="{F036BA4E-BEEA-4391-BDEF-6053B583C66D}" destId="{0E2CB402-5AC5-4105-BCE9-E00125737EAB}" srcOrd="4" destOrd="0" presId="urn:microsoft.com/office/officeart/2005/8/layout/vList3#1"/>
    <dgm:cxn modelId="{D1263E7D-FECF-4801-95F8-C2EB7F1959CB}" type="presParOf" srcId="{0E2CB402-5AC5-4105-BCE9-E00125737EAB}" destId="{3EAC92DA-F322-467F-BB17-07BB06CD1B5D}" srcOrd="0" destOrd="0" presId="urn:microsoft.com/office/officeart/2005/8/layout/vList3#1"/>
    <dgm:cxn modelId="{C565F895-73CA-43CC-BA95-9BF1C4BABDF6}" type="presParOf" srcId="{0E2CB402-5AC5-4105-BCE9-E00125737EAB}" destId="{1CBFCEB4-D889-4F46-BF0E-8FEEF402E2AE}"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F765605-3522-4AEC-9A10-D063BF6FE818}" type="doc">
      <dgm:prSet loTypeId="urn:microsoft.com/office/officeart/2005/8/layout/pyramid2" loCatId="list" qsTypeId="urn:microsoft.com/office/officeart/2005/8/quickstyle/simple1" qsCatId="simple" csTypeId="urn:microsoft.com/office/officeart/2005/8/colors/accent1_2" csCatId="accent1" phldr="1"/>
      <dgm:spPr/>
      <dgm:t>
        <a:bodyPr/>
        <a:lstStyle/>
        <a:p>
          <a:pPr rtl="1"/>
          <a:endParaRPr lang="ar-IQ"/>
        </a:p>
      </dgm:t>
    </dgm:pt>
    <dgm:pt modelId="{9261C527-3B08-422E-B1DD-14271CCA582E}">
      <dgm:prSet phldrT="[نص]"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سوء استخدام سعات موجات الأحمال</a:t>
          </a:r>
          <a:endParaRPr lang="ar-IQ" sz="2000" b="1" dirty="0">
            <a:latin typeface="Arial" pitchFamily="34" charset="0"/>
            <a:cs typeface="Arial" pitchFamily="34" charset="0"/>
          </a:endParaRPr>
        </a:p>
      </dgm:t>
    </dgm:pt>
    <dgm:pt modelId="{E743FC29-E3C2-4D17-A556-9C129F5D668B}" type="parTrans" cxnId="{56BBADE1-5FD2-445C-8127-E4C09C24ACE1}">
      <dgm:prSet/>
      <dgm:spPr/>
      <dgm:t>
        <a:bodyPr/>
        <a:lstStyle/>
        <a:p>
          <a:pPr rtl="1"/>
          <a:endParaRPr lang="ar-IQ"/>
        </a:p>
      </dgm:t>
    </dgm:pt>
    <dgm:pt modelId="{C7CA2EB7-53BE-440E-AA60-CFF775E73C23}" type="sibTrans" cxnId="{56BBADE1-5FD2-445C-8127-E4C09C24ACE1}">
      <dgm:prSet/>
      <dgm:spPr/>
      <dgm:t>
        <a:bodyPr/>
        <a:lstStyle/>
        <a:p>
          <a:pPr rtl="1"/>
          <a:endParaRPr lang="ar-IQ"/>
        </a:p>
      </dgm:t>
    </dgm:pt>
    <dgm:pt modelId="{665ECE97-D3FD-415A-BDA4-5197C6E1C1A4}">
      <dgm:prSet phldrT="[نص]" custT="1">
        <dgm:style>
          <a:lnRef idx="1">
            <a:schemeClr val="accent5"/>
          </a:lnRef>
          <a:fillRef idx="2">
            <a:schemeClr val="accent5"/>
          </a:fillRef>
          <a:effectRef idx="1">
            <a:schemeClr val="accent5"/>
          </a:effectRef>
          <a:fontRef idx="minor">
            <a:schemeClr val="dk1"/>
          </a:fontRef>
        </dgm:style>
      </dgm:prSet>
      <dgm:spPr/>
      <dgm:t>
        <a:bodyPr/>
        <a:lstStyle/>
        <a:p>
          <a:pPr rtl="1"/>
          <a:r>
            <a:rPr lang="ar-IQ" sz="1800" b="1" dirty="0" smtClean="0">
              <a:latin typeface="Arial" pitchFamily="34" charset="0"/>
              <a:cs typeface="Arial" pitchFamily="34" charset="0"/>
            </a:rPr>
            <a:t>تكرار استخدام الحمل الأقصى لعدد كبير من المرات </a:t>
          </a:r>
        </a:p>
      </dgm:t>
    </dgm:pt>
    <dgm:pt modelId="{895D2C59-6090-4B0F-B056-CBCCE00F4CE4}" type="parTrans" cxnId="{E8328076-D0FE-4585-8635-1BF8785733AF}">
      <dgm:prSet/>
      <dgm:spPr/>
      <dgm:t>
        <a:bodyPr/>
        <a:lstStyle/>
        <a:p>
          <a:pPr rtl="1"/>
          <a:endParaRPr lang="ar-IQ"/>
        </a:p>
      </dgm:t>
    </dgm:pt>
    <dgm:pt modelId="{4BB50D1C-CCE7-4592-A73E-0160455D1631}" type="sibTrans" cxnId="{E8328076-D0FE-4585-8635-1BF8785733AF}">
      <dgm:prSet/>
      <dgm:spPr/>
      <dgm:t>
        <a:bodyPr/>
        <a:lstStyle/>
        <a:p>
          <a:pPr rtl="1"/>
          <a:endParaRPr lang="ar-IQ"/>
        </a:p>
      </dgm:t>
    </dgm:pt>
    <dgm:pt modelId="{91034AE4-B298-4375-BDC1-797040AD2396}">
      <dgm:prSet phldrT="[نص]" custT="1">
        <dgm:style>
          <a:lnRef idx="1">
            <a:schemeClr val="accent4"/>
          </a:lnRef>
          <a:fillRef idx="2">
            <a:schemeClr val="accent4"/>
          </a:fillRef>
          <a:effectRef idx="1">
            <a:schemeClr val="accent4"/>
          </a:effectRef>
          <a:fontRef idx="minor">
            <a:schemeClr val="dk1"/>
          </a:fontRef>
        </dgm:style>
      </dgm:prSet>
      <dgm:spPr/>
      <dgm:t>
        <a:bodyPr/>
        <a:lstStyle/>
        <a:p>
          <a:pPr rtl="1"/>
          <a:r>
            <a:rPr lang="ar-IQ" sz="1800" b="1" dirty="0" smtClean="0">
              <a:latin typeface="Arial" pitchFamily="34" charset="0"/>
              <a:cs typeface="Arial" pitchFamily="34" charset="0"/>
            </a:rPr>
            <a:t>الارتفاع المفاجئ بدرجات </a:t>
          </a:r>
          <a:r>
            <a:rPr lang="ar-SA" sz="1800" b="1" smtClean="0">
              <a:latin typeface="Arial" pitchFamily="34" charset="0"/>
              <a:cs typeface="Arial" pitchFamily="34" charset="0"/>
            </a:rPr>
            <a:t>ح</a:t>
          </a:r>
          <a:r>
            <a:rPr lang="ar-IQ" sz="1800" b="1" smtClean="0">
              <a:latin typeface="Arial" pitchFamily="34" charset="0"/>
              <a:cs typeface="Arial" pitchFamily="34" charset="0"/>
            </a:rPr>
            <a:t>مل </a:t>
          </a:r>
          <a:r>
            <a:rPr lang="ar-IQ" sz="1800" b="1" dirty="0" smtClean="0">
              <a:latin typeface="Arial" pitchFamily="34" charset="0"/>
              <a:cs typeface="Arial" pitchFamily="34" charset="0"/>
            </a:rPr>
            <a:t>التدريب</a:t>
          </a:r>
          <a:endParaRPr lang="ar-IQ" sz="1800" b="1" dirty="0">
            <a:latin typeface="Arial" pitchFamily="34" charset="0"/>
            <a:cs typeface="Arial" pitchFamily="34" charset="0"/>
          </a:endParaRPr>
        </a:p>
      </dgm:t>
    </dgm:pt>
    <dgm:pt modelId="{C4B7719F-6C79-48CE-B24B-99C87B6687E8}" type="parTrans" cxnId="{038B483C-99BC-4354-AC85-CE6D750F4286}">
      <dgm:prSet/>
      <dgm:spPr/>
      <dgm:t>
        <a:bodyPr/>
        <a:lstStyle/>
        <a:p>
          <a:pPr rtl="1"/>
          <a:endParaRPr lang="ar-IQ"/>
        </a:p>
      </dgm:t>
    </dgm:pt>
    <dgm:pt modelId="{695A123D-D5F4-4A84-8CE7-045D17B70CA1}" type="sibTrans" cxnId="{038B483C-99BC-4354-AC85-CE6D750F4286}">
      <dgm:prSet/>
      <dgm:spPr/>
      <dgm:t>
        <a:bodyPr/>
        <a:lstStyle/>
        <a:p>
          <a:pPr rtl="1"/>
          <a:endParaRPr lang="ar-IQ"/>
        </a:p>
      </dgm:t>
    </dgm:pt>
    <dgm:pt modelId="{B6A14E42-B3F2-4CC9-997C-5B9D344F5C08}">
      <dgm:prSet phldrT="[نص]" custT="1">
        <dgm:style>
          <a:lnRef idx="1">
            <a:schemeClr val="accent3"/>
          </a:lnRef>
          <a:fillRef idx="2">
            <a:schemeClr val="accent3"/>
          </a:fillRef>
          <a:effectRef idx="1">
            <a:schemeClr val="accent3"/>
          </a:effectRef>
          <a:fontRef idx="minor">
            <a:schemeClr val="dk1"/>
          </a:fontRef>
        </dgm:style>
      </dgm:prSet>
      <dgm:spPr/>
      <dgm:t>
        <a:bodyPr/>
        <a:lstStyle/>
        <a:p>
          <a:pPr rtl="1"/>
          <a:r>
            <a:rPr lang="ar-IQ" sz="1800" b="1" dirty="0" smtClean="0">
              <a:latin typeface="Arial" pitchFamily="34" charset="0"/>
              <a:cs typeface="Arial" pitchFamily="34" charset="0"/>
            </a:rPr>
            <a:t>عدم استخدام فترات الراحة في محاولة الارتقاء بمستوى اللاعب</a:t>
          </a:r>
        </a:p>
      </dgm:t>
    </dgm:pt>
    <dgm:pt modelId="{29B02D14-12D0-4E16-BE5B-0C78BBFA1C11}" type="parTrans" cxnId="{D5926FA7-68CB-4E3A-B7C2-86B92117CF6C}">
      <dgm:prSet/>
      <dgm:spPr/>
      <dgm:t>
        <a:bodyPr/>
        <a:lstStyle/>
        <a:p>
          <a:pPr rtl="1"/>
          <a:endParaRPr lang="ar-IQ"/>
        </a:p>
      </dgm:t>
    </dgm:pt>
    <dgm:pt modelId="{6F92EB16-3C70-4352-9AAB-DFF6FF3AF78D}" type="sibTrans" cxnId="{D5926FA7-68CB-4E3A-B7C2-86B92117CF6C}">
      <dgm:prSet/>
      <dgm:spPr/>
      <dgm:t>
        <a:bodyPr/>
        <a:lstStyle/>
        <a:p>
          <a:pPr rtl="1"/>
          <a:endParaRPr lang="ar-IQ"/>
        </a:p>
      </dgm:t>
    </dgm:pt>
    <dgm:pt modelId="{7FE90DC8-BA3F-4524-A629-5A033D18B01E}">
      <dgm:prSet phldrT="[نص]" custT="1">
        <dgm:style>
          <a:lnRef idx="1">
            <a:schemeClr val="accent2"/>
          </a:lnRef>
          <a:fillRef idx="2">
            <a:schemeClr val="accent2"/>
          </a:fillRef>
          <a:effectRef idx="1">
            <a:schemeClr val="accent2"/>
          </a:effectRef>
          <a:fontRef idx="minor">
            <a:schemeClr val="dk1"/>
          </a:fontRef>
        </dgm:style>
      </dgm:prSet>
      <dgm:spPr/>
      <dgm:t>
        <a:bodyPr/>
        <a:lstStyle/>
        <a:p>
          <a:pPr rtl="1"/>
          <a:r>
            <a:rPr lang="ar-IQ" sz="1800" b="1" dirty="0" smtClean="0">
              <a:latin typeface="Arial" pitchFamily="34" charset="0"/>
              <a:cs typeface="Arial" pitchFamily="34" charset="0"/>
            </a:rPr>
            <a:t>المغالاة في إشراك اللاعب في المنافسات</a:t>
          </a:r>
        </a:p>
      </dgm:t>
    </dgm:pt>
    <dgm:pt modelId="{33727B70-5F0B-464E-83F3-357DFDD7CF5B}" type="parTrans" cxnId="{4A028F7A-7241-4F44-ADA1-9E98A57CDE60}">
      <dgm:prSet/>
      <dgm:spPr/>
      <dgm:t>
        <a:bodyPr/>
        <a:lstStyle/>
        <a:p>
          <a:pPr rtl="1"/>
          <a:endParaRPr lang="ar-IQ"/>
        </a:p>
      </dgm:t>
    </dgm:pt>
    <dgm:pt modelId="{302C99B6-8131-4383-AA1E-84C0D21E1B6E}" type="sibTrans" cxnId="{4A028F7A-7241-4F44-ADA1-9E98A57CDE60}">
      <dgm:prSet/>
      <dgm:spPr/>
      <dgm:t>
        <a:bodyPr/>
        <a:lstStyle/>
        <a:p>
          <a:pPr rtl="1"/>
          <a:endParaRPr lang="ar-IQ"/>
        </a:p>
      </dgm:t>
    </dgm:pt>
    <dgm:pt modelId="{D228C88B-22A5-49BC-8A37-134633F965A8}">
      <dgm:prSet phldrT="[نص]">
        <dgm:style>
          <a:lnRef idx="1">
            <a:schemeClr val="accent1"/>
          </a:lnRef>
          <a:fillRef idx="2">
            <a:schemeClr val="accent1"/>
          </a:fillRef>
          <a:effectRef idx="1">
            <a:schemeClr val="accent1"/>
          </a:effectRef>
          <a:fontRef idx="minor">
            <a:schemeClr val="dk1"/>
          </a:fontRef>
        </dgm:style>
      </dgm:prSet>
      <dgm:spPr/>
      <dgm:t>
        <a:bodyPr/>
        <a:lstStyle/>
        <a:p>
          <a:pPr rtl="1"/>
          <a:r>
            <a:rPr lang="ar-IQ" b="1" dirty="0" smtClean="0">
              <a:latin typeface="Arial" pitchFamily="34" charset="0"/>
              <a:cs typeface="Arial" pitchFamily="34" charset="0"/>
            </a:rPr>
            <a:t>حث اللاعب على بذل أقصى الجهود بصورة مغالى فيها</a:t>
          </a:r>
        </a:p>
      </dgm:t>
    </dgm:pt>
    <dgm:pt modelId="{0507368C-5790-44CA-A6E9-3C2674767DAF}" type="parTrans" cxnId="{50D76D62-5317-46E2-96EC-3DCD6CC2E6BC}">
      <dgm:prSet/>
      <dgm:spPr/>
      <dgm:t>
        <a:bodyPr/>
        <a:lstStyle/>
        <a:p>
          <a:pPr rtl="1"/>
          <a:endParaRPr lang="ar-IQ"/>
        </a:p>
      </dgm:t>
    </dgm:pt>
    <dgm:pt modelId="{D28B86C4-2ACC-49C4-82D3-84B9A4163800}" type="sibTrans" cxnId="{50D76D62-5317-46E2-96EC-3DCD6CC2E6BC}">
      <dgm:prSet/>
      <dgm:spPr/>
      <dgm:t>
        <a:bodyPr/>
        <a:lstStyle/>
        <a:p>
          <a:pPr rtl="1"/>
          <a:endParaRPr lang="ar-IQ"/>
        </a:p>
      </dgm:t>
    </dgm:pt>
    <dgm:pt modelId="{AA0B18BC-2451-4A13-8156-221AA30EBC4B}" type="pres">
      <dgm:prSet presAssocID="{1F765605-3522-4AEC-9A10-D063BF6FE818}" presName="compositeShape" presStyleCnt="0">
        <dgm:presLayoutVars>
          <dgm:dir/>
          <dgm:resizeHandles/>
        </dgm:presLayoutVars>
      </dgm:prSet>
      <dgm:spPr/>
      <dgm:t>
        <a:bodyPr/>
        <a:lstStyle/>
        <a:p>
          <a:pPr rtl="1"/>
          <a:endParaRPr lang="ar-SA"/>
        </a:p>
      </dgm:t>
    </dgm:pt>
    <dgm:pt modelId="{29B1E856-DE09-4921-91A0-4C67C6F68F41}" type="pres">
      <dgm:prSet presAssocID="{1F765605-3522-4AEC-9A10-D063BF6FE818}" presName="pyramid" presStyleLbl="node1" presStyleIdx="0" presStyleCnt="1">
        <dgm:style>
          <a:lnRef idx="1">
            <a:schemeClr val="accent2"/>
          </a:lnRef>
          <a:fillRef idx="3">
            <a:schemeClr val="accent2"/>
          </a:fillRef>
          <a:effectRef idx="2">
            <a:schemeClr val="accent2"/>
          </a:effectRef>
          <a:fontRef idx="minor">
            <a:schemeClr val="lt1"/>
          </a:fontRef>
        </dgm:style>
      </dgm:prSet>
      <dgm:spPr/>
    </dgm:pt>
    <dgm:pt modelId="{49C5F528-ACCC-4CC9-B9B0-0D44F81F0F54}" type="pres">
      <dgm:prSet presAssocID="{1F765605-3522-4AEC-9A10-D063BF6FE818}" presName="theList" presStyleCnt="0"/>
      <dgm:spPr/>
    </dgm:pt>
    <dgm:pt modelId="{03C94DCF-A665-49AB-886A-6131A51B541E}" type="pres">
      <dgm:prSet presAssocID="{9261C527-3B08-422E-B1DD-14271CCA582E}" presName="aNode" presStyleLbl="fgAcc1" presStyleIdx="0" presStyleCnt="6" custScaleX="123385">
        <dgm:presLayoutVars>
          <dgm:bulletEnabled val="1"/>
        </dgm:presLayoutVars>
      </dgm:prSet>
      <dgm:spPr/>
      <dgm:t>
        <a:bodyPr/>
        <a:lstStyle/>
        <a:p>
          <a:pPr rtl="1"/>
          <a:endParaRPr lang="ar-SA"/>
        </a:p>
      </dgm:t>
    </dgm:pt>
    <dgm:pt modelId="{2CAB3582-DA46-44E7-959F-B064BCF9257C}" type="pres">
      <dgm:prSet presAssocID="{9261C527-3B08-422E-B1DD-14271CCA582E}" presName="aSpace" presStyleCnt="0"/>
      <dgm:spPr/>
    </dgm:pt>
    <dgm:pt modelId="{5784A843-D7FD-47EC-8A5F-224F22E88AD9}" type="pres">
      <dgm:prSet presAssocID="{665ECE97-D3FD-415A-BDA4-5197C6E1C1A4}" presName="aNode" presStyleLbl="fgAcc1" presStyleIdx="1" presStyleCnt="6" custScaleX="128556" custLinFactY="155" custLinFactNeighborX="39" custLinFactNeighborY="100000">
        <dgm:presLayoutVars>
          <dgm:bulletEnabled val="1"/>
        </dgm:presLayoutVars>
      </dgm:prSet>
      <dgm:spPr/>
      <dgm:t>
        <a:bodyPr/>
        <a:lstStyle/>
        <a:p>
          <a:pPr rtl="1"/>
          <a:endParaRPr lang="ar-SA"/>
        </a:p>
      </dgm:t>
    </dgm:pt>
    <dgm:pt modelId="{AA45480B-C1AE-4247-9894-1420D3BE12D7}" type="pres">
      <dgm:prSet presAssocID="{665ECE97-D3FD-415A-BDA4-5197C6E1C1A4}" presName="aSpace" presStyleCnt="0"/>
      <dgm:spPr/>
    </dgm:pt>
    <dgm:pt modelId="{302CB499-8F62-414D-940B-8C87D5C8548B}" type="pres">
      <dgm:prSet presAssocID="{91034AE4-B298-4375-BDC1-797040AD2396}" presName="aNode" presStyleLbl="fgAcc1" presStyleIdx="2" presStyleCnt="6" custScaleX="133805" custLinFactNeighborX="39" custLinFactNeighborY="8341">
        <dgm:presLayoutVars>
          <dgm:bulletEnabled val="1"/>
        </dgm:presLayoutVars>
      </dgm:prSet>
      <dgm:spPr/>
      <dgm:t>
        <a:bodyPr/>
        <a:lstStyle/>
        <a:p>
          <a:pPr rtl="1"/>
          <a:endParaRPr lang="ar-SA"/>
        </a:p>
      </dgm:t>
    </dgm:pt>
    <dgm:pt modelId="{75535DE6-2350-448E-BF66-045589370450}" type="pres">
      <dgm:prSet presAssocID="{91034AE4-B298-4375-BDC1-797040AD2396}" presName="aSpace" presStyleCnt="0"/>
      <dgm:spPr/>
    </dgm:pt>
    <dgm:pt modelId="{3835DC69-B040-4438-8F55-33BAAFB25E3E}" type="pres">
      <dgm:prSet presAssocID="{B6A14E42-B3F2-4CC9-997C-5B9D344F5C08}" presName="aNode" presStyleLbl="fgAcc1" presStyleIdx="3" presStyleCnt="6" custScaleX="133883">
        <dgm:presLayoutVars>
          <dgm:bulletEnabled val="1"/>
        </dgm:presLayoutVars>
      </dgm:prSet>
      <dgm:spPr/>
      <dgm:t>
        <a:bodyPr/>
        <a:lstStyle/>
        <a:p>
          <a:pPr rtl="1"/>
          <a:endParaRPr lang="ar-SA"/>
        </a:p>
      </dgm:t>
    </dgm:pt>
    <dgm:pt modelId="{35745D4B-8E3E-4DF4-A797-F5E8A2BE512A}" type="pres">
      <dgm:prSet presAssocID="{B6A14E42-B3F2-4CC9-997C-5B9D344F5C08}" presName="aSpace" presStyleCnt="0"/>
      <dgm:spPr/>
    </dgm:pt>
    <dgm:pt modelId="{0ABDEB4D-E064-4DD0-BD3B-50247EE73205}" type="pres">
      <dgm:prSet presAssocID="{7FE90DC8-BA3F-4524-A629-5A033D18B01E}" presName="aNode" presStyleLbl="fgAcc1" presStyleIdx="4" presStyleCnt="6" custScaleX="137780">
        <dgm:presLayoutVars>
          <dgm:bulletEnabled val="1"/>
        </dgm:presLayoutVars>
      </dgm:prSet>
      <dgm:spPr/>
      <dgm:t>
        <a:bodyPr/>
        <a:lstStyle/>
        <a:p>
          <a:pPr rtl="1"/>
          <a:endParaRPr lang="ar-SA"/>
        </a:p>
      </dgm:t>
    </dgm:pt>
    <dgm:pt modelId="{679DD9E3-A0AF-4054-8AEC-17A900BC4CA8}" type="pres">
      <dgm:prSet presAssocID="{7FE90DC8-BA3F-4524-A629-5A033D18B01E}" presName="aSpace" presStyleCnt="0"/>
      <dgm:spPr/>
    </dgm:pt>
    <dgm:pt modelId="{BE82EF21-ABF5-43D3-8957-1FF82C57A64F}" type="pres">
      <dgm:prSet presAssocID="{D228C88B-22A5-49BC-8A37-134633F965A8}" presName="aNode" presStyleLbl="fgAcc1" presStyleIdx="5" presStyleCnt="6" custScaleX="144380">
        <dgm:presLayoutVars>
          <dgm:bulletEnabled val="1"/>
        </dgm:presLayoutVars>
      </dgm:prSet>
      <dgm:spPr/>
      <dgm:t>
        <a:bodyPr/>
        <a:lstStyle/>
        <a:p>
          <a:pPr rtl="1"/>
          <a:endParaRPr lang="ar-SA"/>
        </a:p>
      </dgm:t>
    </dgm:pt>
    <dgm:pt modelId="{CFC36E9A-8607-4799-BA6C-0E652C010DF6}" type="pres">
      <dgm:prSet presAssocID="{D228C88B-22A5-49BC-8A37-134633F965A8}" presName="aSpace" presStyleCnt="0"/>
      <dgm:spPr/>
    </dgm:pt>
  </dgm:ptLst>
  <dgm:cxnLst>
    <dgm:cxn modelId="{4C324142-DA34-45E4-98C2-C64BD3B7FA1F}" type="presOf" srcId="{1F765605-3522-4AEC-9A10-D063BF6FE818}" destId="{AA0B18BC-2451-4A13-8156-221AA30EBC4B}" srcOrd="0" destOrd="0" presId="urn:microsoft.com/office/officeart/2005/8/layout/pyramid2"/>
    <dgm:cxn modelId="{719CB1A9-A337-4762-AC8C-1057C970DF5E}" type="presOf" srcId="{91034AE4-B298-4375-BDC1-797040AD2396}" destId="{302CB499-8F62-414D-940B-8C87D5C8548B}" srcOrd="0" destOrd="0" presId="urn:microsoft.com/office/officeart/2005/8/layout/pyramid2"/>
    <dgm:cxn modelId="{E13B8F37-45ED-41DB-BCD7-75FDA36A487A}" type="presOf" srcId="{9261C527-3B08-422E-B1DD-14271CCA582E}" destId="{03C94DCF-A665-49AB-886A-6131A51B541E}" srcOrd="0" destOrd="0" presId="urn:microsoft.com/office/officeart/2005/8/layout/pyramid2"/>
    <dgm:cxn modelId="{E8328076-D0FE-4585-8635-1BF8785733AF}" srcId="{1F765605-3522-4AEC-9A10-D063BF6FE818}" destId="{665ECE97-D3FD-415A-BDA4-5197C6E1C1A4}" srcOrd="1" destOrd="0" parTransId="{895D2C59-6090-4B0F-B056-CBCCE00F4CE4}" sibTransId="{4BB50D1C-CCE7-4592-A73E-0160455D1631}"/>
    <dgm:cxn modelId="{1A139185-FD7B-4AD8-B595-62FCCEC38ADA}" type="presOf" srcId="{665ECE97-D3FD-415A-BDA4-5197C6E1C1A4}" destId="{5784A843-D7FD-47EC-8A5F-224F22E88AD9}" srcOrd="0" destOrd="0" presId="urn:microsoft.com/office/officeart/2005/8/layout/pyramid2"/>
    <dgm:cxn modelId="{50D76D62-5317-46E2-96EC-3DCD6CC2E6BC}" srcId="{1F765605-3522-4AEC-9A10-D063BF6FE818}" destId="{D228C88B-22A5-49BC-8A37-134633F965A8}" srcOrd="5" destOrd="0" parTransId="{0507368C-5790-44CA-A6E9-3C2674767DAF}" sibTransId="{D28B86C4-2ACC-49C4-82D3-84B9A4163800}"/>
    <dgm:cxn modelId="{386F5B1D-4DDE-45BA-88B4-1DA89DEB0E81}" type="presOf" srcId="{7FE90DC8-BA3F-4524-A629-5A033D18B01E}" destId="{0ABDEB4D-E064-4DD0-BD3B-50247EE73205}" srcOrd="0" destOrd="0" presId="urn:microsoft.com/office/officeart/2005/8/layout/pyramid2"/>
    <dgm:cxn modelId="{A89C7FD8-E3E6-4FFC-B6C4-56E7F388C378}" type="presOf" srcId="{B6A14E42-B3F2-4CC9-997C-5B9D344F5C08}" destId="{3835DC69-B040-4438-8F55-33BAAFB25E3E}" srcOrd="0" destOrd="0" presId="urn:microsoft.com/office/officeart/2005/8/layout/pyramid2"/>
    <dgm:cxn modelId="{038B483C-99BC-4354-AC85-CE6D750F4286}" srcId="{1F765605-3522-4AEC-9A10-D063BF6FE818}" destId="{91034AE4-B298-4375-BDC1-797040AD2396}" srcOrd="2" destOrd="0" parTransId="{C4B7719F-6C79-48CE-B24B-99C87B6687E8}" sibTransId="{695A123D-D5F4-4A84-8CE7-045D17B70CA1}"/>
    <dgm:cxn modelId="{56BBADE1-5FD2-445C-8127-E4C09C24ACE1}" srcId="{1F765605-3522-4AEC-9A10-D063BF6FE818}" destId="{9261C527-3B08-422E-B1DD-14271CCA582E}" srcOrd="0" destOrd="0" parTransId="{E743FC29-E3C2-4D17-A556-9C129F5D668B}" sibTransId="{C7CA2EB7-53BE-440E-AA60-CFF775E73C23}"/>
    <dgm:cxn modelId="{4A028F7A-7241-4F44-ADA1-9E98A57CDE60}" srcId="{1F765605-3522-4AEC-9A10-D063BF6FE818}" destId="{7FE90DC8-BA3F-4524-A629-5A033D18B01E}" srcOrd="4" destOrd="0" parTransId="{33727B70-5F0B-464E-83F3-357DFDD7CF5B}" sibTransId="{302C99B6-8131-4383-AA1E-84C0D21E1B6E}"/>
    <dgm:cxn modelId="{D5926FA7-68CB-4E3A-B7C2-86B92117CF6C}" srcId="{1F765605-3522-4AEC-9A10-D063BF6FE818}" destId="{B6A14E42-B3F2-4CC9-997C-5B9D344F5C08}" srcOrd="3" destOrd="0" parTransId="{29B02D14-12D0-4E16-BE5B-0C78BBFA1C11}" sibTransId="{6F92EB16-3C70-4352-9AAB-DFF6FF3AF78D}"/>
    <dgm:cxn modelId="{A34D06DE-68CD-4F2E-8F2E-CE7E77F6CAF9}" type="presOf" srcId="{D228C88B-22A5-49BC-8A37-134633F965A8}" destId="{BE82EF21-ABF5-43D3-8957-1FF82C57A64F}" srcOrd="0" destOrd="0" presId="urn:microsoft.com/office/officeart/2005/8/layout/pyramid2"/>
    <dgm:cxn modelId="{6F8D1588-28BC-4916-8D85-5832AE7F2A61}" type="presParOf" srcId="{AA0B18BC-2451-4A13-8156-221AA30EBC4B}" destId="{29B1E856-DE09-4921-91A0-4C67C6F68F41}" srcOrd="0" destOrd="0" presId="urn:microsoft.com/office/officeart/2005/8/layout/pyramid2"/>
    <dgm:cxn modelId="{E1FF762D-7076-4E7E-AE0E-CF5A309A7C5C}" type="presParOf" srcId="{AA0B18BC-2451-4A13-8156-221AA30EBC4B}" destId="{49C5F528-ACCC-4CC9-B9B0-0D44F81F0F54}" srcOrd="1" destOrd="0" presId="urn:microsoft.com/office/officeart/2005/8/layout/pyramid2"/>
    <dgm:cxn modelId="{E8016DAB-3AB6-4390-9B17-5D029B7C6760}" type="presParOf" srcId="{49C5F528-ACCC-4CC9-B9B0-0D44F81F0F54}" destId="{03C94DCF-A665-49AB-886A-6131A51B541E}" srcOrd="0" destOrd="0" presId="urn:microsoft.com/office/officeart/2005/8/layout/pyramid2"/>
    <dgm:cxn modelId="{33AABA42-B968-4B0F-B76E-4B2E5D854484}" type="presParOf" srcId="{49C5F528-ACCC-4CC9-B9B0-0D44F81F0F54}" destId="{2CAB3582-DA46-44E7-959F-B064BCF9257C}" srcOrd="1" destOrd="0" presId="urn:microsoft.com/office/officeart/2005/8/layout/pyramid2"/>
    <dgm:cxn modelId="{51BD1A36-C92D-4A85-8AC1-1887888B6BD2}" type="presParOf" srcId="{49C5F528-ACCC-4CC9-B9B0-0D44F81F0F54}" destId="{5784A843-D7FD-47EC-8A5F-224F22E88AD9}" srcOrd="2" destOrd="0" presId="urn:microsoft.com/office/officeart/2005/8/layout/pyramid2"/>
    <dgm:cxn modelId="{07C49DE0-FE2A-42F9-A0B5-FC92AEEE16F1}" type="presParOf" srcId="{49C5F528-ACCC-4CC9-B9B0-0D44F81F0F54}" destId="{AA45480B-C1AE-4247-9894-1420D3BE12D7}" srcOrd="3" destOrd="0" presId="urn:microsoft.com/office/officeart/2005/8/layout/pyramid2"/>
    <dgm:cxn modelId="{ABC1C303-3465-4287-993A-5F1444E13BE0}" type="presParOf" srcId="{49C5F528-ACCC-4CC9-B9B0-0D44F81F0F54}" destId="{302CB499-8F62-414D-940B-8C87D5C8548B}" srcOrd="4" destOrd="0" presId="urn:microsoft.com/office/officeart/2005/8/layout/pyramid2"/>
    <dgm:cxn modelId="{F91C535B-2167-491D-918D-66DE6C2E34C4}" type="presParOf" srcId="{49C5F528-ACCC-4CC9-B9B0-0D44F81F0F54}" destId="{75535DE6-2350-448E-BF66-045589370450}" srcOrd="5" destOrd="0" presId="urn:microsoft.com/office/officeart/2005/8/layout/pyramid2"/>
    <dgm:cxn modelId="{0F2000D8-6522-40CC-819C-D21831311E3C}" type="presParOf" srcId="{49C5F528-ACCC-4CC9-B9B0-0D44F81F0F54}" destId="{3835DC69-B040-4438-8F55-33BAAFB25E3E}" srcOrd="6" destOrd="0" presId="urn:microsoft.com/office/officeart/2005/8/layout/pyramid2"/>
    <dgm:cxn modelId="{9949C2D0-EFFD-4C5E-996E-E8BE0EAD6DAE}" type="presParOf" srcId="{49C5F528-ACCC-4CC9-B9B0-0D44F81F0F54}" destId="{35745D4B-8E3E-4DF4-A797-F5E8A2BE512A}" srcOrd="7" destOrd="0" presId="urn:microsoft.com/office/officeart/2005/8/layout/pyramid2"/>
    <dgm:cxn modelId="{3365CF6B-3E6D-4204-AECD-A4AD88D4F58B}" type="presParOf" srcId="{49C5F528-ACCC-4CC9-B9B0-0D44F81F0F54}" destId="{0ABDEB4D-E064-4DD0-BD3B-50247EE73205}" srcOrd="8" destOrd="0" presId="urn:microsoft.com/office/officeart/2005/8/layout/pyramid2"/>
    <dgm:cxn modelId="{67D3DC04-A10D-48B5-AAC4-67C4C6464EFC}" type="presParOf" srcId="{49C5F528-ACCC-4CC9-B9B0-0D44F81F0F54}" destId="{679DD9E3-A0AF-4054-8AEC-17A900BC4CA8}" srcOrd="9" destOrd="0" presId="urn:microsoft.com/office/officeart/2005/8/layout/pyramid2"/>
    <dgm:cxn modelId="{4812C659-8FA1-4EFD-868D-BA0389F7A782}" type="presParOf" srcId="{49C5F528-ACCC-4CC9-B9B0-0D44F81F0F54}" destId="{BE82EF21-ABF5-43D3-8957-1FF82C57A64F}" srcOrd="10" destOrd="0" presId="urn:microsoft.com/office/officeart/2005/8/layout/pyramid2"/>
    <dgm:cxn modelId="{FEAA6CDA-97BA-43D5-B7EE-202F4E89CD05}" type="presParOf" srcId="{49C5F528-ACCC-4CC9-B9B0-0D44F81F0F54}" destId="{CFC36E9A-8607-4799-BA6C-0E652C010DF6}" srcOrd="11" destOrd="0" presId="urn:microsoft.com/office/officeart/2005/8/layout/pyramid2"/>
  </dgm:cxnLst>
  <dgm:bg>
    <a:gradFill>
      <a:gsLst>
        <a:gs pos="0">
          <a:srgbClr val="7030A0"/>
        </a:gs>
        <a:gs pos="17999">
          <a:srgbClr val="FEE7F2"/>
        </a:gs>
        <a:gs pos="36000">
          <a:srgbClr val="FAC77D"/>
        </a:gs>
        <a:gs pos="61000">
          <a:srgbClr val="FBA97D"/>
        </a:gs>
        <a:gs pos="82001">
          <a:srgbClr val="FBD49C"/>
        </a:gs>
        <a:gs pos="100000">
          <a:srgbClr val="FEE7F2"/>
        </a:gs>
      </a:gsLst>
      <a:lin ang="5400000" scaled="0"/>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790B102-14BF-49DD-B9DA-2C3404CCBD52}"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pPr rtl="1"/>
          <a:endParaRPr lang="ar-IQ"/>
        </a:p>
      </dgm:t>
    </dgm:pt>
    <dgm:pt modelId="{955F96BF-8335-4407-AAA1-E309981FCAF4}">
      <dgm:prSet phldrT="[نص]">
        <dgm:style>
          <a:lnRef idx="1">
            <a:schemeClr val="accent2"/>
          </a:lnRef>
          <a:fillRef idx="2">
            <a:schemeClr val="accent2"/>
          </a:fillRef>
          <a:effectRef idx="1">
            <a:schemeClr val="accent2"/>
          </a:effectRef>
          <a:fontRef idx="minor">
            <a:schemeClr val="dk1"/>
          </a:fontRef>
        </dgm:style>
      </dgm:prSet>
      <dgm:spPr/>
      <dgm:t>
        <a:bodyPr/>
        <a:lstStyle/>
        <a:p>
          <a:pPr rtl="1"/>
          <a:r>
            <a:rPr lang="ar-IQ" b="1" dirty="0" smtClean="0">
              <a:latin typeface="Arial" pitchFamily="34" charset="0"/>
              <a:cs typeface="Arial" pitchFamily="34" charset="0"/>
            </a:rPr>
            <a:t>علاقات أسرية سيئة</a:t>
          </a:r>
          <a:endParaRPr lang="ar-IQ" b="1" dirty="0">
            <a:latin typeface="Arial" pitchFamily="34" charset="0"/>
            <a:cs typeface="Arial" pitchFamily="34" charset="0"/>
          </a:endParaRPr>
        </a:p>
      </dgm:t>
    </dgm:pt>
    <dgm:pt modelId="{5DBB851E-B82D-494A-B9E5-7F4870CE4C83}" type="parTrans" cxnId="{853CF2A6-ECFA-4FEA-91E4-B6E7523D0404}">
      <dgm:prSet/>
      <dgm:spPr/>
      <dgm:t>
        <a:bodyPr/>
        <a:lstStyle/>
        <a:p>
          <a:pPr rtl="1"/>
          <a:endParaRPr lang="ar-IQ"/>
        </a:p>
      </dgm:t>
    </dgm:pt>
    <dgm:pt modelId="{637BF330-EC94-4BF4-B50D-7DC50DA110FA}" type="sibTrans" cxnId="{853CF2A6-ECFA-4FEA-91E4-B6E7523D0404}">
      <dgm:prSet/>
      <dgm:spPr/>
      <dgm:t>
        <a:bodyPr/>
        <a:lstStyle/>
        <a:p>
          <a:pPr rtl="1"/>
          <a:endParaRPr lang="ar-IQ" b="1">
            <a:latin typeface="Arial" pitchFamily="34" charset="0"/>
            <a:cs typeface="Arial" pitchFamily="34" charset="0"/>
          </a:endParaRPr>
        </a:p>
      </dgm:t>
    </dgm:pt>
    <dgm:pt modelId="{539ABC52-1F8E-43D0-9EC7-FEFFA202B1B8}">
      <dgm:prSet phldrT="[نص]">
        <dgm:style>
          <a:lnRef idx="1">
            <a:schemeClr val="accent5"/>
          </a:lnRef>
          <a:fillRef idx="2">
            <a:schemeClr val="accent5"/>
          </a:fillRef>
          <a:effectRef idx="1">
            <a:schemeClr val="accent5"/>
          </a:effectRef>
          <a:fontRef idx="minor">
            <a:schemeClr val="dk1"/>
          </a:fontRef>
        </dgm:style>
      </dgm:prSet>
      <dgm:spPr/>
      <dgm:t>
        <a:bodyPr anchor="ctr"/>
        <a:lstStyle/>
        <a:p>
          <a:pPr rtl="1"/>
          <a:r>
            <a:rPr lang="ar-IQ" b="1" dirty="0" smtClean="0">
              <a:latin typeface="Arial" pitchFamily="34" charset="0"/>
              <a:cs typeface="Arial" pitchFamily="34" charset="0"/>
            </a:rPr>
            <a:t>مستقبل مهني غير واضح</a:t>
          </a:r>
          <a:endParaRPr lang="ar-IQ" b="1" dirty="0">
            <a:latin typeface="Arial" pitchFamily="34" charset="0"/>
            <a:cs typeface="Arial" pitchFamily="34" charset="0"/>
          </a:endParaRPr>
        </a:p>
      </dgm:t>
    </dgm:pt>
    <dgm:pt modelId="{B1379A6B-9C2A-4DB6-97B5-FF4BFDD113EC}" type="parTrans" cxnId="{8400A35F-A104-4F24-AF20-C69CC0E7BF11}">
      <dgm:prSet/>
      <dgm:spPr/>
      <dgm:t>
        <a:bodyPr/>
        <a:lstStyle/>
        <a:p>
          <a:pPr rtl="1"/>
          <a:endParaRPr lang="ar-IQ"/>
        </a:p>
      </dgm:t>
    </dgm:pt>
    <dgm:pt modelId="{46BAB2F8-9356-4361-AA05-AAF075B606DE}" type="sibTrans" cxnId="{8400A35F-A104-4F24-AF20-C69CC0E7BF11}">
      <dgm:prSet/>
      <dgm:spPr/>
      <dgm:t>
        <a:bodyPr/>
        <a:lstStyle/>
        <a:p>
          <a:pPr rtl="1"/>
          <a:endParaRPr lang="ar-IQ"/>
        </a:p>
      </dgm:t>
    </dgm:pt>
    <dgm:pt modelId="{813633E8-F3C3-4A72-883A-30FEC2509CCC}">
      <dgm:prSet phldrT="[نص]">
        <dgm:style>
          <a:lnRef idx="1">
            <a:schemeClr val="accent5"/>
          </a:lnRef>
          <a:fillRef idx="2">
            <a:schemeClr val="accent5"/>
          </a:fillRef>
          <a:effectRef idx="1">
            <a:schemeClr val="accent5"/>
          </a:effectRef>
          <a:fontRef idx="minor">
            <a:schemeClr val="dk1"/>
          </a:fontRef>
        </dgm:style>
      </dgm:prSet>
      <dgm:spPr/>
      <dgm:t>
        <a:bodyPr anchor="ctr"/>
        <a:lstStyle/>
        <a:p>
          <a:pPr rtl="1"/>
          <a:r>
            <a:rPr lang="ar-IQ" b="1" dirty="0" smtClean="0">
              <a:latin typeface="Arial" pitchFamily="34" charset="0"/>
              <a:cs typeface="Arial" pitchFamily="34" charset="0"/>
            </a:rPr>
            <a:t>النوم غير الكافي</a:t>
          </a:r>
          <a:endParaRPr lang="ar-IQ" b="1" dirty="0">
            <a:latin typeface="Arial" pitchFamily="34" charset="0"/>
            <a:cs typeface="Arial" pitchFamily="34" charset="0"/>
          </a:endParaRPr>
        </a:p>
      </dgm:t>
    </dgm:pt>
    <dgm:pt modelId="{1857EFA9-DA21-4410-BADA-ADF0CE4FF723}" type="parTrans" cxnId="{979240F2-24E8-4935-857C-3BE5AD488285}">
      <dgm:prSet/>
      <dgm:spPr/>
      <dgm:t>
        <a:bodyPr/>
        <a:lstStyle/>
        <a:p>
          <a:pPr rtl="1"/>
          <a:endParaRPr lang="ar-IQ"/>
        </a:p>
      </dgm:t>
    </dgm:pt>
    <dgm:pt modelId="{602777A5-7CEC-447A-80B7-D6473AF62B49}" type="sibTrans" cxnId="{979240F2-24E8-4935-857C-3BE5AD488285}">
      <dgm:prSet/>
      <dgm:spPr/>
      <dgm:t>
        <a:bodyPr/>
        <a:lstStyle/>
        <a:p>
          <a:pPr rtl="1"/>
          <a:endParaRPr lang="ar-IQ"/>
        </a:p>
      </dgm:t>
    </dgm:pt>
    <dgm:pt modelId="{B82FA077-BCB7-452E-B745-0DD9C4D56437}">
      <dgm:prSet phldrT="[نص]">
        <dgm:style>
          <a:lnRef idx="1">
            <a:schemeClr val="accent2"/>
          </a:lnRef>
          <a:fillRef idx="2">
            <a:schemeClr val="accent2"/>
          </a:fillRef>
          <a:effectRef idx="1">
            <a:schemeClr val="accent2"/>
          </a:effectRef>
          <a:fontRef idx="minor">
            <a:schemeClr val="dk1"/>
          </a:fontRef>
        </dgm:style>
      </dgm:prSet>
      <dgm:spPr/>
      <dgm:t>
        <a:bodyPr/>
        <a:lstStyle/>
        <a:p>
          <a:pPr rtl="1"/>
          <a:r>
            <a:rPr lang="ar-IQ" b="1" dirty="0" smtClean="0">
              <a:latin typeface="Arial" pitchFamily="34" charset="0"/>
              <a:cs typeface="Arial" pitchFamily="34" charset="0"/>
            </a:rPr>
            <a:t>كثرة المشاحنات</a:t>
          </a:r>
          <a:endParaRPr lang="ar-IQ" b="1" dirty="0">
            <a:latin typeface="Arial" pitchFamily="34" charset="0"/>
            <a:cs typeface="Arial" pitchFamily="34" charset="0"/>
          </a:endParaRPr>
        </a:p>
      </dgm:t>
    </dgm:pt>
    <dgm:pt modelId="{F8902C0B-4AA6-497A-A1A9-736CAADE0BCC}" type="parTrans" cxnId="{5E64EAFF-ACD2-4860-8F19-3E7CE81A459C}">
      <dgm:prSet/>
      <dgm:spPr/>
      <dgm:t>
        <a:bodyPr/>
        <a:lstStyle/>
        <a:p>
          <a:pPr rtl="1"/>
          <a:endParaRPr lang="ar-IQ"/>
        </a:p>
      </dgm:t>
    </dgm:pt>
    <dgm:pt modelId="{5F4592EE-FB16-45BB-AE5F-F67AE9B8E3F0}" type="sibTrans" cxnId="{5E64EAFF-ACD2-4860-8F19-3E7CE81A459C}">
      <dgm:prSet/>
      <dgm:spPr/>
      <dgm:t>
        <a:bodyPr/>
        <a:lstStyle/>
        <a:p>
          <a:pPr rtl="1"/>
          <a:endParaRPr lang="ar-IQ" b="1">
            <a:latin typeface="Arial" pitchFamily="34" charset="0"/>
            <a:cs typeface="Arial" pitchFamily="34" charset="0"/>
          </a:endParaRPr>
        </a:p>
      </dgm:t>
    </dgm:pt>
    <dgm:pt modelId="{D8416164-8776-4A63-80EF-D7663799FE02}">
      <dgm:prSet phldrT="[نص]">
        <dgm:style>
          <a:lnRef idx="1">
            <a:schemeClr val="accent5"/>
          </a:lnRef>
          <a:fillRef idx="2">
            <a:schemeClr val="accent5"/>
          </a:fillRef>
          <a:effectRef idx="1">
            <a:schemeClr val="accent5"/>
          </a:effectRef>
          <a:fontRef idx="minor">
            <a:schemeClr val="dk1"/>
          </a:fontRef>
        </dgm:style>
      </dgm:prSet>
      <dgm:spPr/>
      <dgm:t>
        <a:bodyPr anchor="ctr"/>
        <a:lstStyle/>
        <a:p>
          <a:pPr rtl="1"/>
          <a:r>
            <a:rPr lang="ar-IQ" b="1" dirty="0" smtClean="0">
              <a:latin typeface="Arial" pitchFamily="34" charset="0"/>
              <a:cs typeface="Arial" pitchFamily="34" charset="0"/>
            </a:rPr>
            <a:t>السكن غير الصحي</a:t>
          </a:r>
          <a:endParaRPr lang="ar-IQ" b="1" dirty="0">
            <a:latin typeface="Arial" pitchFamily="34" charset="0"/>
            <a:cs typeface="Arial" pitchFamily="34" charset="0"/>
          </a:endParaRPr>
        </a:p>
      </dgm:t>
    </dgm:pt>
    <dgm:pt modelId="{7B60D4FD-B9CA-47A8-AEF0-C920770ED445}" type="parTrans" cxnId="{137CF4A8-B99A-4B74-B184-48FD464218B6}">
      <dgm:prSet/>
      <dgm:spPr/>
      <dgm:t>
        <a:bodyPr/>
        <a:lstStyle/>
        <a:p>
          <a:pPr rtl="1"/>
          <a:endParaRPr lang="ar-IQ"/>
        </a:p>
      </dgm:t>
    </dgm:pt>
    <dgm:pt modelId="{5F594916-2935-4B20-BC1D-E694A16D9123}" type="sibTrans" cxnId="{137CF4A8-B99A-4B74-B184-48FD464218B6}">
      <dgm:prSet/>
      <dgm:spPr/>
      <dgm:t>
        <a:bodyPr/>
        <a:lstStyle/>
        <a:p>
          <a:pPr rtl="1"/>
          <a:endParaRPr lang="ar-IQ"/>
        </a:p>
      </dgm:t>
    </dgm:pt>
    <dgm:pt modelId="{A22E6EF8-4547-436F-8624-2C1331D65F1D}">
      <dgm:prSet phldrT="[نص]">
        <dgm:style>
          <a:lnRef idx="1">
            <a:schemeClr val="accent5"/>
          </a:lnRef>
          <a:fillRef idx="2">
            <a:schemeClr val="accent5"/>
          </a:fillRef>
          <a:effectRef idx="1">
            <a:schemeClr val="accent5"/>
          </a:effectRef>
          <a:fontRef idx="minor">
            <a:schemeClr val="dk1"/>
          </a:fontRef>
        </dgm:style>
      </dgm:prSet>
      <dgm:spPr/>
      <dgm:t>
        <a:bodyPr anchor="ctr"/>
        <a:lstStyle/>
        <a:p>
          <a:pPr rtl="1"/>
          <a:r>
            <a:rPr lang="ar-IQ" b="1" dirty="0" smtClean="0">
              <a:latin typeface="Arial" pitchFamily="34" charset="0"/>
              <a:cs typeface="Arial" pitchFamily="34" charset="0"/>
            </a:rPr>
            <a:t>بذل جهود أضافية</a:t>
          </a:r>
          <a:endParaRPr lang="ar-IQ" b="1" dirty="0">
            <a:latin typeface="Arial" pitchFamily="34" charset="0"/>
            <a:cs typeface="Arial" pitchFamily="34" charset="0"/>
          </a:endParaRPr>
        </a:p>
      </dgm:t>
    </dgm:pt>
    <dgm:pt modelId="{C87F74EB-0CCB-4B70-9208-B3CCC61E8543}" type="parTrans" cxnId="{3176D60B-EC61-4E5B-AD42-888E9DAE5E93}">
      <dgm:prSet/>
      <dgm:spPr/>
      <dgm:t>
        <a:bodyPr/>
        <a:lstStyle/>
        <a:p>
          <a:pPr rtl="1"/>
          <a:endParaRPr lang="ar-IQ"/>
        </a:p>
      </dgm:t>
    </dgm:pt>
    <dgm:pt modelId="{8CD5F4C6-0F0E-4CE8-85F2-B25302189464}" type="sibTrans" cxnId="{3176D60B-EC61-4E5B-AD42-888E9DAE5E93}">
      <dgm:prSet/>
      <dgm:spPr/>
      <dgm:t>
        <a:bodyPr/>
        <a:lstStyle/>
        <a:p>
          <a:pPr rtl="1"/>
          <a:endParaRPr lang="ar-IQ"/>
        </a:p>
      </dgm:t>
    </dgm:pt>
    <dgm:pt modelId="{D6ED86FF-0A14-4700-B998-251CD18652B5}">
      <dgm:prSet phldrT="[نص]">
        <dgm:style>
          <a:lnRef idx="1">
            <a:schemeClr val="accent2"/>
          </a:lnRef>
          <a:fillRef idx="2">
            <a:schemeClr val="accent2"/>
          </a:fillRef>
          <a:effectRef idx="1">
            <a:schemeClr val="accent2"/>
          </a:effectRef>
          <a:fontRef idx="minor">
            <a:schemeClr val="dk1"/>
          </a:fontRef>
        </dgm:style>
      </dgm:prSet>
      <dgm:spPr/>
      <dgm:t>
        <a:bodyPr/>
        <a:lstStyle/>
        <a:p>
          <a:pPr rtl="1"/>
          <a:r>
            <a:rPr lang="ar-IQ" b="1" dirty="0" smtClean="0">
              <a:latin typeface="Arial" pitchFamily="34" charset="0"/>
              <a:cs typeface="Arial" pitchFamily="34" charset="0"/>
            </a:rPr>
            <a:t>تعاطي المنشطات</a:t>
          </a:r>
          <a:endParaRPr lang="ar-IQ" b="1" dirty="0">
            <a:latin typeface="Arial" pitchFamily="34" charset="0"/>
            <a:cs typeface="Arial" pitchFamily="34" charset="0"/>
          </a:endParaRPr>
        </a:p>
      </dgm:t>
    </dgm:pt>
    <dgm:pt modelId="{D5E62D78-43D5-4ECD-99E6-0BD053DDF06A}" type="parTrans" cxnId="{741659AB-4295-489C-A8C0-AC4F3694164A}">
      <dgm:prSet/>
      <dgm:spPr/>
      <dgm:t>
        <a:bodyPr/>
        <a:lstStyle/>
        <a:p>
          <a:pPr rtl="1"/>
          <a:endParaRPr lang="ar-IQ"/>
        </a:p>
      </dgm:t>
    </dgm:pt>
    <dgm:pt modelId="{E166E966-F9BE-42F7-82D3-D2C5E303D2FC}" type="sibTrans" cxnId="{741659AB-4295-489C-A8C0-AC4F3694164A}">
      <dgm:prSet/>
      <dgm:spPr/>
      <dgm:t>
        <a:bodyPr/>
        <a:lstStyle/>
        <a:p>
          <a:pPr rtl="1"/>
          <a:endParaRPr lang="ar-IQ" b="1">
            <a:latin typeface="Arial" pitchFamily="34" charset="0"/>
            <a:cs typeface="Arial" pitchFamily="34" charset="0"/>
          </a:endParaRPr>
        </a:p>
      </dgm:t>
    </dgm:pt>
    <dgm:pt modelId="{75C5E82E-5E35-4C47-8346-F149535E7AA4}">
      <dgm:prSet phldrT="[نص]">
        <dgm:style>
          <a:lnRef idx="1">
            <a:schemeClr val="accent5"/>
          </a:lnRef>
          <a:fillRef idx="2">
            <a:schemeClr val="accent5"/>
          </a:fillRef>
          <a:effectRef idx="1">
            <a:schemeClr val="accent5"/>
          </a:effectRef>
          <a:fontRef idx="minor">
            <a:schemeClr val="dk1"/>
          </a:fontRef>
        </dgm:style>
      </dgm:prSet>
      <dgm:spPr/>
      <dgm:t>
        <a:bodyPr anchor="ctr"/>
        <a:lstStyle/>
        <a:p>
          <a:pPr rtl="1"/>
          <a:r>
            <a:rPr lang="ar-IQ" b="1" dirty="0" smtClean="0">
              <a:latin typeface="Arial" pitchFamily="34" charset="0"/>
              <a:cs typeface="Arial" pitchFamily="34" charset="0"/>
            </a:rPr>
            <a:t>التدخين</a:t>
          </a:r>
          <a:endParaRPr lang="ar-IQ" b="1" dirty="0">
            <a:latin typeface="Arial" pitchFamily="34" charset="0"/>
            <a:cs typeface="Arial" pitchFamily="34" charset="0"/>
          </a:endParaRPr>
        </a:p>
      </dgm:t>
    </dgm:pt>
    <dgm:pt modelId="{95C446AF-E20E-4150-8EFC-09B424C72069}" type="parTrans" cxnId="{06A5DB2C-A08B-41BD-8903-975636D0CC28}">
      <dgm:prSet/>
      <dgm:spPr/>
      <dgm:t>
        <a:bodyPr/>
        <a:lstStyle/>
        <a:p>
          <a:pPr rtl="1"/>
          <a:endParaRPr lang="ar-IQ"/>
        </a:p>
      </dgm:t>
    </dgm:pt>
    <dgm:pt modelId="{C795392A-8FB8-4B22-A433-237AC14EEC94}" type="sibTrans" cxnId="{06A5DB2C-A08B-41BD-8903-975636D0CC28}">
      <dgm:prSet/>
      <dgm:spPr/>
      <dgm:t>
        <a:bodyPr/>
        <a:lstStyle/>
        <a:p>
          <a:pPr rtl="1"/>
          <a:endParaRPr lang="ar-IQ"/>
        </a:p>
      </dgm:t>
    </dgm:pt>
    <dgm:pt modelId="{FC6EF367-6FF0-4097-9D10-E38373F50652}">
      <dgm:prSet phldrT="[نص]">
        <dgm:style>
          <a:lnRef idx="1">
            <a:schemeClr val="accent5"/>
          </a:lnRef>
          <a:fillRef idx="2">
            <a:schemeClr val="accent5"/>
          </a:fillRef>
          <a:effectRef idx="1">
            <a:schemeClr val="accent5"/>
          </a:effectRef>
          <a:fontRef idx="minor">
            <a:schemeClr val="dk1"/>
          </a:fontRef>
        </dgm:style>
      </dgm:prSet>
      <dgm:spPr/>
      <dgm:t>
        <a:bodyPr anchor="ctr"/>
        <a:lstStyle/>
        <a:p>
          <a:pPr rtl="1"/>
          <a:r>
            <a:rPr lang="ar-IQ" b="1" dirty="0" smtClean="0">
              <a:latin typeface="Arial" pitchFamily="34" charset="0"/>
              <a:cs typeface="Arial" pitchFamily="34" charset="0"/>
            </a:rPr>
            <a:t>تعاطي المشروبات الكحولية</a:t>
          </a:r>
          <a:endParaRPr lang="ar-IQ" b="1" dirty="0">
            <a:latin typeface="Arial" pitchFamily="34" charset="0"/>
            <a:cs typeface="Arial" pitchFamily="34" charset="0"/>
          </a:endParaRPr>
        </a:p>
      </dgm:t>
    </dgm:pt>
    <dgm:pt modelId="{1385DECC-0BA1-4056-8D7C-36D3BADB70BE}" type="parTrans" cxnId="{635798CE-9D4B-4794-AA4E-D6EFFF2AA40F}">
      <dgm:prSet/>
      <dgm:spPr/>
      <dgm:t>
        <a:bodyPr/>
        <a:lstStyle/>
        <a:p>
          <a:pPr rtl="1"/>
          <a:endParaRPr lang="ar-IQ"/>
        </a:p>
      </dgm:t>
    </dgm:pt>
    <dgm:pt modelId="{29212136-1B7F-4914-980B-A15F94EAF43E}" type="sibTrans" cxnId="{635798CE-9D4B-4794-AA4E-D6EFFF2AA40F}">
      <dgm:prSet/>
      <dgm:spPr/>
      <dgm:t>
        <a:bodyPr/>
        <a:lstStyle/>
        <a:p>
          <a:pPr rtl="1"/>
          <a:endParaRPr lang="ar-IQ"/>
        </a:p>
      </dgm:t>
    </dgm:pt>
    <dgm:pt modelId="{4EA608D2-6B6E-4744-A032-8B136F6DAB38}">
      <dgm:prSet phldrT="[نص]">
        <dgm:style>
          <a:lnRef idx="1">
            <a:schemeClr val="accent2"/>
          </a:lnRef>
          <a:fillRef idx="2">
            <a:schemeClr val="accent2"/>
          </a:fillRef>
          <a:effectRef idx="1">
            <a:schemeClr val="accent2"/>
          </a:effectRef>
          <a:fontRef idx="minor">
            <a:schemeClr val="dk1"/>
          </a:fontRef>
        </dgm:style>
      </dgm:prSet>
      <dgm:spPr/>
      <dgm:t>
        <a:bodyPr/>
        <a:lstStyle/>
        <a:p>
          <a:pPr rtl="1"/>
          <a:r>
            <a:rPr lang="ar-IQ" b="1" dirty="0" smtClean="0">
              <a:latin typeface="Arial" pitchFamily="34" charset="0"/>
              <a:cs typeface="Arial" pitchFamily="34" charset="0"/>
            </a:rPr>
            <a:t>حياة يومية وغذائية غير منظمة</a:t>
          </a:r>
          <a:endParaRPr lang="ar-IQ" b="1" dirty="0">
            <a:latin typeface="Arial" pitchFamily="34" charset="0"/>
            <a:cs typeface="Arial" pitchFamily="34" charset="0"/>
          </a:endParaRPr>
        </a:p>
      </dgm:t>
    </dgm:pt>
    <dgm:pt modelId="{1347B195-D4CC-47A2-B9B6-B6174230B9C7}" type="parTrans" cxnId="{BAE3FD05-3CCE-4108-9260-B6E4137EFCA6}">
      <dgm:prSet/>
      <dgm:spPr/>
      <dgm:t>
        <a:bodyPr/>
        <a:lstStyle/>
        <a:p>
          <a:pPr rtl="1"/>
          <a:endParaRPr lang="ar-IQ"/>
        </a:p>
      </dgm:t>
    </dgm:pt>
    <dgm:pt modelId="{789E0EDF-3BF1-4FAE-80E0-4696778FDE6D}" type="sibTrans" cxnId="{BAE3FD05-3CCE-4108-9260-B6E4137EFCA6}">
      <dgm:prSet/>
      <dgm:spPr/>
      <dgm:t>
        <a:bodyPr/>
        <a:lstStyle/>
        <a:p>
          <a:pPr rtl="1"/>
          <a:endParaRPr lang="ar-IQ"/>
        </a:p>
      </dgm:t>
    </dgm:pt>
    <dgm:pt modelId="{F3344ACD-9ED3-433B-8843-667304CB6B1B}">
      <dgm:prSet>
        <dgm:style>
          <a:lnRef idx="1">
            <a:schemeClr val="accent5"/>
          </a:lnRef>
          <a:fillRef idx="2">
            <a:schemeClr val="accent5"/>
          </a:fillRef>
          <a:effectRef idx="1">
            <a:schemeClr val="accent5"/>
          </a:effectRef>
          <a:fontRef idx="minor">
            <a:schemeClr val="dk1"/>
          </a:fontRef>
        </dgm:style>
      </dgm:prSet>
      <dgm:spPr/>
      <dgm:t>
        <a:bodyPr/>
        <a:lstStyle/>
        <a:p>
          <a:pPr rtl="1"/>
          <a:r>
            <a:rPr lang="ar-IQ" b="1" dirty="0" smtClean="0">
              <a:latin typeface="Arial" pitchFamily="34" charset="0"/>
              <a:cs typeface="Arial" pitchFamily="34" charset="0"/>
            </a:rPr>
            <a:t>حياة جنسية غير منظمة</a:t>
          </a:r>
        </a:p>
      </dgm:t>
    </dgm:pt>
    <dgm:pt modelId="{D32276C9-2A6F-46BA-9F8F-F2AB66B2AB69}" type="parTrans" cxnId="{DD8D16B3-61CC-419B-B89D-9104F95AFB24}">
      <dgm:prSet/>
      <dgm:spPr/>
      <dgm:t>
        <a:bodyPr/>
        <a:lstStyle/>
        <a:p>
          <a:pPr rtl="1"/>
          <a:endParaRPr lang="ar-IQ"/>
        </a:p>
      </dgm:t>
    </dgm:pt>
    <dgm:pt modelId="{C078EDA5-D768-4CFB-8FC0-64DC93C674CE}" type="sibTrans" cxnId="{DD8D16B3-61CC-419B-B89D-9104F95AFB24}">
      <dgm:prSet/>
      <dgm:spPr/>
      <dgm:t>
        <a:bodyPr/>
        <a:lstStyle/>
        <a:p>
          <a:pPr rtl="1"/>
          <a:endParaRPr lang="ar-IQ"/>
        </a:p>
      </dgm:t>
    </dgm:pt>
    <dgm:pt modelId="{B233018E-BD09-4932-B24C-260FB5C3D1FD}">
      <dgm:prSet>
        <dgm:style>
          <a:lnRef idx="1">
            <a:schemeClr val="accent5"/>
          </a:lnRef>
          <a:fillRef idx="2">
            <a:schemeClr val="accent5"/>
          </a:fillRef>
          <a:effectRef idx="1">
            <a:schemeClr val="accent5"/>
          </a:effectRef>
          <a:fontRef idx="minor">
            <a:schemeClr val="dk1"/>
          </a:fontRef>
        </dgm:style>
      </dgm:prSet>
      <dgm:spPr/>
      <dgm:t>
        <a:bodyPr/>
        <a:lstStyle/>
        <a:p>
          <a:pPr rtl="1"/>
          <a:r>
            <a:rPr lang="ar-IQ" b="1" dirty="0" smtClean="0">
              <a:latin typeface="Arial" pitchFamily="34" charset="0"/>
              <a:cs typeface="Arial" pitchFamily="34" charset="0"/>
            </a:rPr>
            <a:t>التعرض للكوارث المفاجئة </a:t>
          </a:r>
        </a:p>
      </dgm:t>
    </dgm:pt>
    <dgm:pt modelId="{975962CA-4516-4700-9A4F-40AB9F772DFA}" type="parTrans" cxnId="{F502F6FD-3A65-4CAA-928B-98B23C6A1C3F}">
      <dgm:prSet/>
      <dgm:spPr/>
      <dgm:t>
        <a:bodyPr/>
        <a:lstStyle/>
        <a:p>
          <a:pPr rtl="1"/>
          <a:endParaRPr lang="ar-IQ"/>
        </a:p>
      </dgm:t>
    </dgm:pt>
    <dgm:pt modelId="{6BA2281B-F0A6-42DF-82B9-CE936CA63664}" type="sibTrans" cxnId="{F502F6FD-3A65-4CAA-928B-98B23C6A1C3F}">
      <dgm:prSet/>
      <dgm:spPr/>
      <dgm:t>
        <a:bodyPr/>
        <a:lstStyle/>
        <a:p>
          <a:pPr rtl="1"/>
          <a:endParaRPr lang="ar-IQ"/>
        </a:p>
      </dgm:t>
    </dgm:pt>
    <dgm:pt modelId="{1533C2FC-F751-4BEC-BF86-C393E55488FA}" type="pres">
      <dgm:prSet presAssocID="{A790B102-14BF-49DD-B9DA-2C3404CCBD52}" presName="Name0" presStyleCnt="0">
        <dgm:presLayoutVars>
          <dgm:dir/>
          <dgm:animLvl val="lvl"/>
          <dgm:resizeHandles val="exact"/>
        </dgm:presLayoutVars>
      </dgm:prSet>
      <dgm:spPr/>
      <dgm:t>
        <a:bodyPr/>
        <a:lstStyle/>
        <a:p>
          <a:pPr rtl="1"/>
          <a:endParaRPr lang="ar-SA"/>
        </a:p>
      </dgm:t>
    </dgm:pt>
    <dgm:pt modelId="{EA874D6D-0874-4D5D-B149-AD3BA295BE6B}" type="pres">
      <dgm:prSet presAssocID="{A790B102-14BF-49DD-B9DA-2C3404CCBD52}" presName="tSp" presStyleCnt="0"/>
      <dgm:spPr/>
    </dgm:pt>
    <dgm:pt modelId="{FF746537-5F02-49EC-837F-4A83C5802055}" type="pres">
      <dgm:prSet presAssocID="{A790B102-14BF-49DD-B9DA-2C3404CCBD52}" presName="bSp" presStyleCnt="0"/>
      <dgm:spPr/>
    </dgm:pt>
    <dgm:pt modelId="{C64E7536-5330-4B5E-9A82-E867B09091D6}" type="pres">
      <dgm:prSet presAssocID="{A790B102-14BF-49DD-B9DA-2C3404CCBD52}" presName="process" presStyleCnt="0"/>
      <dgm:spPr/>
    </dgm:pt>
    <dgm:pt modelId="{BE558AD0-6A87-40F4-8D71-C36428FCBA1F}" type="pres">
      <dgm:prSet presAssocID="{955F96BF-8335-4407-AAA1-E309981FCAF4}" presName="composite1" presStyleCnt="0"/>
      <dgm:spPr/>
    </dgm:pt>
    <dgm:pt modelId="{5F76571E-CA5D-4186-9DA7-59EDA6D1487E}" type="pres">
      <dgm:prSet presAssocID="{955F96BF-8335-4407-AAA1-E309981FCAF4}" presName="dummyNode1" presStyleLbl="node1" presStyleIdx="0" presStyleCnt="4"/>
      <dgm:spPr/>
    </dgm:pt>
    <dgm:pt modelId="{E619D1ED-0A14-4591-ACF6-048E26AA4A91}" type="pres">
      <dgm:prSet presAssocID="{955F96BF-8335-4407-AAA1-E309981FCAF4}" presName="childNode1" presStyleLbl="bgAcc1" presStyleIdx="0" presStyleCnt="4">
        <dgm:presLayoutVars>
          <dgm:bulletEnabled val="1"/>
        </dgm:presLayoutVars>
      </dgm:prSet>
      <dgm:spPr/>
      <dgm:t>
        <a:bodyPr/>
        <a:lstStyle/>
        <a:p>
          <a:pPr rtl="1"/>
          <a:endParaRPr lang="ar-IQ"/>
        </a:p>
      </dgm:t>
    </dgm:pt>
    <dgm:pt modelId="{A85B982E-52E9-49E6-842D-97DDCDDECE3C}" type="pres">
      <dgm:prSet presAssocID="{955F96BF-8335-4407-AAA1-E309981FCAF4}" presName="childNode1tx" presStyleLbl="bgAcc1" presStyleIdx="0" presStyleCnt="4">
        <dgm:presLayoutVars>
          <dgm:bulletEnabled val="1"/>
        </dgm:presLayoutVars>
      </dgm:prSet>
      <dgm:spPr/>
      <dgm:t>
        <a:bodyPr/>
        <a:lstStyle/>
        <a:p>
          <a:pPr rtl="1"/>
          <a:endParaRPr lang="ar-IQ"/>
        </a:p>
      </dgm:t>
    </dgm:pt>
    <dgm:pt modelId="{98C86D7A-C291-4BD1-B8CA-6CC19FAD8007}" type="pres">
      <dgm:prSet presAssocID="{955F96BF-8335-4407-AAA1-E309981FCAF4}" presName="parentNode1" presStyleLbl="node1" presStyleIdx="0" presStyleCnt="4">
        <dgm:presLayoutVars>
          <dgm:chMax val="1"/>
          <dgm:bulletEnabled val="1"/>
        </dgm:presLayoutVars>
      </dgm:prSet>
      <dgm:spPr/>
      <dgm:t>
        <a:bodyPr/>
        <a:lstStyle/>
        <a:p>
          <a:pPr rtl="1"/>
          <a:endParaRPr lang="ar-SA"/>
        </a:p>
      </dgm:t>
    </dgm:pt>
    <dgm:pt modelId="{056A5616-C20D-48D8-83B6-1DE6AD90DBC3}" type="pres">
      <dgm:prSet presAssocID="{955F96BF-8335-4407-AAA1-E309981FCAF4}" presName="connSite1" presStyleCnt="0"/>
      <dgm:spPr/>
    </dgm:pt>
    <dgm:pt modelId="{BD136CFC-5ADF-4E0E-B67A-CBD5291625A4}" type="pres">
      <dgm:prSet presAssocID="{637BF330-EC94-4BF4-B50D-7DC50DA110FA}" presName="Name9" presStyleLbl="sibTrans2D1" presStyleIdx="0" presStyleCnt="3"/>
      <dgm:spPr/>
      <dgm:t>
        <a:bodyPr/>
        <a:lstStyle/>
        <a:p>
          <a:pPr rtl="1"/>
          <a:endParaRPr lang="ar-SA"/>
        </a:p>
      </dgm:t>
    </dgm:pt>
    <dgm:pt modelId="{76B39F95-0512-448D-B0DD-8E45F415FBEE}" type="pres">
      <dgm:prSet presAssocID="{B82FA077-BCB7-452E-B745-0DD9C4D56437}" presName="composite2" presStyleCnt="0"/>
      <dgm:spPr/>
    </dgm:pt>
    <dgm:pt modelId="{F459F3A6-C328-4074-A30E-4E3480DB4537}" type="pres">
      <dgm:prSet presAssocID="{B82FA077-BCB7-452E-B745-0DD9C4D56437}" presName="dummyNode2" presStyleLbl="node1" presStyleIdx="0" presStyleCnt="4"/>
      <dgm:spPr/>
    </dgm:pt>
    <dgm:pt modelId="{AB266694-6CB9-4407-9ACE-865532EDCD14}" type="pres">
      <dgm:prSet presAssocID="{B82FA077-BCB7-452E-B745-0DD9C4D56437}" presName="childNode2" presStyleLbl="bgAcc1" presStyleIdx="1" presStyleCnt="4">
        <dgm:presLayoutVars>
          <dgm:bulletEnabled val="1"/>
        </dgm:presLayoutVars>
      </dgm:prSet>
      <dgm:spPr/>
      <dgm:t>
        <a:bodyPr/>
        <a:lstStyle/>
        <a:p>
          <a:pPr rtl="1"/>
          <a:endParaRPr lang="ar-IQ"/>
        </a:p>
      </dgm:t>
    </dgm:pt>
    <dgm:pt modelId="{83EBCDBD-DAAD-497C-B041-336A7430D836}" type="pres">
      <dgm:prSet presAssocID="{B82FA077-BCB7-452E-B745-0DD9C4D56437}" presName="childNode2tx" presStyleLbl="bgAcc1" presStyleIdx="1" presStyleCnt="4">
        <dgm:presLayoutVars>
          <dgm:bulletEnabled val="1"/>
        </dgm:presLayoutVars>
      </dgm:prSet>
      <dgm:spPr/>
      <dgm:t>
        <a:bodyPr/>
        <a:lstStyle/>
        <a:p>
          <a:pPr rtl="1"/>
          <a:endParaRPr lang="ar-IQ"/>
        </a:p>
      </dgm:t>
    </dgm:pt>
    <dgm:pt modelId="{20B1D5D1-4D49-492A-9A4C-7427C06748BB}" type="pres">
      <dgm:prSet presAssocID="{B82FA077-BCB7-452E-B745-0DD9C4D56437}" presName="parentNode2" presStyleLbl="node1" presStyleIdx="1" presStyleCnt="4">
        <dgm:presLayoutVars>
          <dgm:chMax val="0"/>
          <dgm:bulletEnabled val="1"/>
        </dgm:presLayoutVars>
      </dgm:prSet>
      <dgm:spPr/>
      <dgm:t>
        <a:bodyPr/>
        <a:lstStyle/>
        <a:p>
          <a:pPr rtl="1"/>
          <a:endParaRPr lang="ar-SA"/>
        </a:p>
      </dgm:t>
    </dgm:pt>
    <dgm:pt modelId="{B0B32524-D51E-4E3E-BD0B-93B463811F1E}" type="pres">
      <dgm:prSet presAssocID="{B82FA077-BCB7-452E-B745-0DD9C4D56437}" presName="connSite2" presStyleCnt="0"/>
      <dgm:spPr/>
    </dgm:pt>
    <dgm:pt modelId="{52A90811-CFB9-422B-848D-8D29250EA8B5}" type="pres">
      <dgm:prSet presAssocID="{5F4592EE-FB16-45BB-AE5F-F67AE9B8E3F0}" presName="Name18" presStyleLbl="sibTrans2D1" presStyleIdx="1" presStyleCnt="3"/>
      <dgm:spPr/>
      <dgm:t>
        <a:bodyPr/>
        <a:lstStyle/>
        <a:p>
          <a:pPr rtl="1"/>
          <a:endParaRPr lang="ar-SA"/>
        </a:p>
      </dgm:t>
    </dgm:pt>
    <dgm:pt modelId="{082EAFBF-B782-47B2-9A97-CA6C62C1395C}" type="pres">
      <dgm:prSet presAssocID="{D6ED86FF-0A14-4700-B998-251CD18652B5}" presName="composite1" presStyleCnt="0"/>
      <dgm:spPr/>
    </dgm:pt>
    <dgm:pt modelId="{A1F7FD79-CF4E-4202-A2BD-B155C7072FA4}" type="pres">
      <dgm:prSet presAssocID="{D6ED86FF-0A14-4700-B998-251CD18652B5}" presName="dummyNode1" presStyleLbl="node1" presStyleIdx="1" presStyleCnt="4"/>
      <dgm:spPr/>
    </dgm:pt>
    <dgm:pt modelId="{CB7A5D01-EB84-47B2-9AAD-D6A77DF08427}" type="pres">
      <dgm:prSet presAssocID="{D6ED86FF-0A14-4700-B998-251CD18652B5}" presName="childNode1" presStyleLbl="bgAcc1" presStyleIdx="2" presStyleCnt="4">
        <dgm:presLayoutVars>
          <dgm:bulletEnabled val="1"/>
        </dgm:presLayoutVars>
      </dgm:prSet>
      <dgm:spPr/>
      <dgm:t>
        <a:bodyPr/>
        <a:lstStyle/>
        <a:p>
          <a:pPr rtl="1"/>
          <a:endParaRPr lang="ar-IQ"/>
        </a:p>
      </dgm:t>
    </dgm:pt>
    <dgm:pt modelId="{180C0DB7-4F1A-4796-BBDF-ACD39018E5FE}" type="pres">
      <dgm:prSet presAssocID="{D6ED86FF-0A14-4700-B998-251CD18652B5}" presName="childNode1tx" presStyleLbl="bgAcc1" presStyleIdx="2" presStyleCnt="4">
        <dgm:presLayoutVars>
          <dgm:bulletEnabled val="1"/>
        </dgm:presLayoutVars>
      </dgm:prSet>
      <dgm:spPr/>
      <dgm:t>
        <a:bodyPr/>
        <a:lstStyle/>
        <a:p>
          <a:pPr rtl="1"/>
          <a:endParaRPr lang="ar-IQ"/>
        </a:p>
      </dgm:t>
    </dgm:pt>
    <dgm:pt modelId="{02F82D72-A968-4921-A50F-4AA598618BB2}" type="pres">
      <dgm:prSet presAssocID="{D6ED86FF-0A14-4700-B998-251CD18652B5}" presName="parentNode1" presStyleLbl="node1" presStyleIdx="2" presStyleCnt="4" custLinFactNeighborX="-1863" custLinFactNeighborY="-2432">
        <dgm:presLayoutVars>
          <dgm:chMax val="1"/>
          <dgm:bulletEnabled val="1"/>
        </dgm:presLayoutVars>
      </dgm:prSet>
      <dgm:spPr/>
      <dgm:t>
        <a:bodyPr/>
        <a:lstStyle/>
        <a:p>
          <a:pPr rtl="1"/>
          <a:endParaRPr lang="ar-SA"/>
        </a:p>
      </dgm:t>
    </dgm:pt>
    <dgm:pt modelId="{F5609460-CD3C-42FC-A017-D098402A22C0}" type="pres">
      <dgm:prSet presAssocID="{D6ED86FF-0A14-4700-B998-251CD18652B5}" presName="connSite1" presStyleCnt="0"/>
      <dgm:spPr/>
    </dgm:pt>
    <dgm:pt modelId="{B8BF06A5-79C6-4D97-8922-378BAD3BB025}" type="pres">
      <dgm:prSet presAssocID="{E166E966-F9BE-42F7-82D3-D2C5E303D2FC}" presName="Name9" presStyleLbl="sibTrans2D1" presStyleIdx="2" presStyleCnt="3"/>
      <dgm:spPr/>
      <dgm:t>
        <a:bodyPr/>
        <a:lstStyle/>
        <a:p>
          <a:pPr rtl="1"/>
          <a:endParaRPr lang="ar-SA"/>
        </a:p>
      </dgm:t>
    </dgm:pt>
    <dgm:pt modelId="{DBBD373D-BDC7-412D-85EF-D73167CD67BE}" type="pres">
      <dgm:prSet presAssocID="{4EA608D2-6B6E-4744-A032-8B136F6DAB38}" presName="composite2" presStyleCnt="0"/>
      <dgm:spPr/>
    </dgm:pt>
    <dgm:pt modelId="{40556C2A-F030-4E0A-B28D-1CCE04B326F1}" type="pres">
      <dgm:prSet presAssocID="{4EA608D2-6B6E-4744-A032-8B136F6DAB38}" presName="dummyNode2" presStyleLbl="node1" presStyleIdx="2" presStyleCnt="4"/>
      <dgm:spPr/>
    </dgm:pt>
    <dgm:pt modelId="{34507D8F-B6B6-4786-B76C-35AC390436F8}" type="pres">
      <dgm:prSet presAssocID="{4EA608D2-6B6E-4744-A032-8B136F6DAB38}" presName="childNode2" presStyleLbl="bgAcc1" presStyleIdx="3" presStyleCnt="4">
        <dgm:presLayoutVars>
          <dgm:bulletEnabled val="1"/>
        </dgm:presLayoutVars>
      </dgm:prSet>
      <dgm:spPr/>
      <dgm:t>
        <a:bodyPr/>
        <a:lstStyle/>
        <a:p>
          <a:pPr rtl="1"/>
          <a:endParaRPr lang="ar-IQ"/>
        </a:p>
      </dgm:t>
    </dgm:pt>
    <dgm:pt modelId="{FC8DA42E-E636-4359-BA30-B3F9AB0D4BD7}" type="pres">
      <dgm:prSet presAssocID="{4EA608D2-6B6E-4744-A032-8B136F6DAB38}" presName="childNode2tx" presStyleLbl="bgAcc1" presStyleIdx="3" presStyleCnt="4">
        <dgm:presLayoutVars>
          <dgm:bulletEnabled val="1"/>
        </dgm:presLayoutVars>
      </dgm:prSet>
      <dgm:spPr/>
      <dgm:t>
        <a:bodyPr/>
        <a:lstStyle/>
        <a:p>
          <a:pPr rtl="1"/>
          <a:endParaRPr lang="ar-IQ"/>
        </a:p>
      </dgm:t>
    </dgm:pt>
    <dgm:pt modelId="{1BBE0148-FB9E-4314-B61B-54C96851003C}" type="pres">
      <dgm:prSet presAssocID="{4EA608D2-6B6E-4744-A032-8B136F6DAB38}" presName="parentNode2" presStyleLbl="node1" presStyleIdx="3" presStyleCnt="4">
        <dgm:presLayoutVars>
          <dgm:chMax val="0"/>
          <dgm:bulletEnabled val="1"/>
        </dgm:presLayoutVars>
      </dgm:prSet>
      <dgm:spPr/>
      <dgm:t>
        <a:bodyPr/>
        <a:lstStyle/>
        <a:p>
          <a:pPr rtl="1"/>
          <a:endParaRPr lang="ar-SA"/>
        </a:p>
      </dgm:t>
    </dgm:pt>
    <dgm:pt modelId="{8411907C-CEC8-4481-A790-C35A71131BA6}" type="pres">
      <dgm:prSet presAssocID="{4EA608D2-6B6E-4744-A032-8B136F6DAB38}" presName="connSite2" presStyleCnt="0"/>
      <dgm:spPr/>
    </dgm:pt>
  </dgm:ptLst>
  <dgm:cxnLst>
    <dgm:cxn modelId="{741659AB-4295-489C-A8C0-AC4F3694164A}" srcId="{A790B102-14BF-49DD-B9DA-2C3404CCBD52}" destId="{D6ED86FF-0A14-4700-B998-251CD18652B5}" srcOrd="2" destOrd="0" parTransId="{D5E62D78-43D5-4ECD-99E6-0BD053DDF06A}" sibTransId="{E166E966-F9BE-42F7-82D3-D2C5E303D2FC}"/>
    <dgm:cxn modelId="{65824DA9-C658-4D05-A604-181657E77D50}" type="presOf" srcId="{B233018E-BD09-4932-B24C-260FB5C3D1FD}" destId="{FC8DA42E-E636-4359-BA30-B3F9AB0D4BD7}" srcOrd="1" destOrd="1" presId="urn:microsoft.com/office/officeart/2005/8/layout/hProcess4"/>
    <dgm:cxn modelId="{853CF2A6-ECFA-4FEA-91E4-B6E7523D0404}" srcId="{A790B102-14BF-49DD-B9DA-2C3404CCBD52}" destId="{955F96BF-8335-4407-AAA1-E309981FCAF4}" srcOrd="0" destOrd="0" parTransId="{5DBB851E-B82D-494A-B9E5-7F4870CE4C83}" sibTransId="{637BF330-EC94-4BF4-B50D-7DC50DA110FA}"/>
    <dgm:cxn modelId="{06A5DB2C-A08B-41BD-8903-975636D0CC28}" srcId="{D6ED86FF-0A14-4700-B998-251CD18652B5}" destId="{75C5E82E-5E35-4C47-8346-F149535E7AA4}" srcOrd="0" destOrd="0" parTransId="{95C446AF-E20E-4150-8EFC-09B424C72069}" sibTransId="{C795392A-8FB8-4B22-A433-237AC14EEC94}"/>
    <dgm:cxn modelId="{FD9545A8-012D-4D6D-A79B-4C88E10BA098}" type="presOf" srcId="{539ABC52-1F8E-43D0-9EC7-FEFFA202B1B8}" destId="{E619D1ED-0A14-4591-ACF6-048E26AA4A91}" srcOrd="0" destOrd="0" presId="urn:microsoft.com/office/officeart/2005/8/layout/hProcess4"/>
    <dgm:cxn modelId="{387CB9DD-1133-4459-B3EB-6F8919D67B10}" type="presOf" srcId="{813633E8-F3C3-4A72-883A-30FEC2509CCC}" destId="{A85B982E-52E9-49E6-842D-97DDCDDECE3C}" srcOrd="1" destOrd="1" presId="urn:microsoft.com/office/officeart/2005/8/layout/hProcess4"/>
    <dgm:cxn modelId="{BAEC616A-D46B-4B4C-8DB1-D5EFFEFE765E}" type="presOf" srcId="{B233018E-BD09-4932-B24C-260FB5C3D1FD}" destId="{34507D8F-B6B6-4786-B76C-35AC390436F8}" srcOrd="0" destOrd="1" presId="urn:microsoft.com/office/officeart/2005/8/layout/hProcess4"/>
    <dgm:cxn modelId="{56484785-22C3-481F-AA3B-B3E3FE7FC5A9}" type="presOf" srcId="{D6ED86FF-0A14-4700-B998-251CD18652B5}" destId="{02F82D72-A968-4921-A50F-4AA598618BB2}" srcOrd="0" destOrd="0" presId="urn:microsoft.com/office/officeart/2005/8/layout/hProcess4"/>
    <dgm:cxn modelId="{A532F4B1-ECBA-4CC5-AB32-B28ED857A6EA}" type="presOf" srcId="{539ABC52-1F8E-43D0-9EC7-FEFFA202B1B8}" destId="{A85B982E-52E9-49E6-842D-97DDCDDECE3C}" srcOrd="1" destOrd="0" presId="urn:microsoft.com/office/officeart/2005/8/layout/hProcess4"/>
    <dgm:cxn modelId="{156F14E5-6A2D-41AD-9A38-69AD47427C4F}" type="presOf" srcId="{FC6EF367-6FF0-4097-9D10-E38373F50652}" destId="{180C0DB7-4F1A-4796-BBDF-ACD39018E5FE}" srcOrd="1" destOrd="1" presId="urn:microsoft.com/office/officeart/2005/8/layout/hProcess4"/>
    <dgm:cxn modelId="{621A1DFB-96F1-4324-8505-E8A1CFD31ECF}" type="presOf" srcId="{A22E6EF8-4547-436F-8624-2C1331D65F1D}" destId="{AB266694-6CB9-4407-9ACE-865532EDCD14}" srcOrd="0" destOrd="1" presId="urn:microsoft.com/office/officeart/2005/8/layout/hProcess4"/>
    <dgm:cxn modelId="{5E64EAFF-ACD2-4860-8F19-3E7CE81A459C}" srcId="{A790B102-14BF-49DD-B9DA-2C3404CCBD52}" destId="{B82FA077-BCB7-452E-B745-0DD9C4D56437}" srcOrd="1" destOrd="0" parTransId="{F8902C0B-4AA6-497A-A1A9-736CAADE0BCC}" sibTransId="{5F4592EE-FB16-45BB-AE5F-F67AE9B8E3F0}"/>
    <dgm:cxn modelId="{DD8D16B3-61CC-419B-B89D-9104F95AFB24}" srcId="{4EA608D2-6B6E-4744-A032-8B136F6DAB38}" destId="{F3344ACD-9ED3-433B-8843-667304CB6B1B}" srcOrd="0" destOrd="0" parTransId="{D32276C9-2A6F-46BA-9F8F-F2AB66B2AB69}" sibTransId="{C078EDA5-D768-4CFB-8FC0-64DC93C674CE}"/>
    <dgm:cxn modelId="{A17251D5-E2DE-4D28-A95F-94F19FD1E2A8}" type="presOf" srcId="{75C5E82E-5E35-4C47-8346-F149535E7AA4}" destId="{CB7A5D01-EB84-47B2-9AAD-D6A77DF08427}" srcOrd="0" destOrd="0" presId="urn:microsoft.com/office/officeart/2005/8/layout/hProcess4"/>
    <dgm:cxn modelId="{4F63B668-9EDB-4C0C-8177-5D5DE885EFD9}" type="presOf" srcId="{F3344ACD-9ED3-433B-8843-667304CB6B1B}" destId="{FC8DA42E-E636-4359-BA30-B3F9AB0D4BD7}" srcOrd="1" destOrd="0" presId="urn:microsoft.com/office/officeart/2005/8/layout/hProcess4"/>
    <dgm:cxn modelId="{CB1C21AF-80B6-4BFE-8243-3026215E7707}" type="presOf" srcId="{4EA608D2-6B6E-4744-A032-8B136F6DAB38}" destId="{1BBE0148-FB9E-4314-B61B-54C96851003C}" srcOrd="0" destOrd="0" presId="urn:microsoft.com/office/officeart/2005/8/layout/hProcess4"/>
    <dgm:cxn modelId="{F4A59045-6952-478F-99B2-FB80F18F4E22}" type="presOf" srcId="{F3344ACD-9ED3-433B-8843-667304CB6B1B}" destId="{34507D8F-B6B6-4786-B76C-35AC390436F8}" srcOrd="0" destOrd="0" presId="urn:microsoft.com/office/officeart/2005/8/layout/hProcess4"/>
    <dgm:cxn modelId="{635798CE-9D4B-4794-AA4E-D6EFFF2AA40F}" srcId="{D6ED86FF-0A14-4700-B998-251CD18652B5}" destId="{FC6EF367-6FF0-4097-9D10-E38373F50652}" srcOrd="1" destOrd="0" parTransId="{1385DECC-0BA1-4056-8D7C-36D3BADB70BE}" sibTransId="{29212136-1B7F-4914-980B-A15F94EAF43E}"/>
    <dgm:cxn modelId="{8CED4637-5C8C-477F-839B-EF55DB16FF12}" type="presOf" srcId="{637BF330-EC94-4BF4-B50D-7DC50DA110FA}" destId="{BD136CFC-5ADF-4E0E-B67A-CBD5291625A4}" srcOrd="0" destOrd="0" presId="urn:microsoft.com/office/officeart/2005/8/layout/hProcess4"/>
    <dgm:cxn modelId="{21C210C3-03FE-4ACD-BD23-6FAFDCB57BE7}" type="presOf" srcId="{A790B102-14BF-49DD-B9DA-2C3404CCBD52}" destId="{1533C2FC-F751-4BEC-BF86-C393E55488FA}" srcOrd="0" destOrd="0" presId="urn:microsoft.com/office/officeart/2005/8/layout/hProcess4"/>
    <dgm:cxn modelId="{180E51A7-3FEE-484C-933D-36A263035A29}" type="presOf" srcId="{955F96BF-8335-4407-AAA1-E309981FCAF4}" destId="{98C86D7A-C291-4BD1-B8CA-6CC19FAD8007}" srcOrd="0" destOrd="0" presId="urn:microsoft.com/office/officeart/2005/8/layout/hProcess4"/>
    <dgm:cxn modelId="{7590268B-5558-46A0-8944-B261A140F8DA}" type="presOf" srcId="{B82FA077-BCB7-452E-B745-0DD9C4D56437}" destId="{20B1D5D1-4D49-492A-9A4C-7427C06748BB}" srcOrd="0" destOrd="0" presId="urn:microsoft.com/office/officeart/2005/8/layout/hProcess4"/>
    <dgm:cxn modelId="{1C76C215-D32F-4B3F-B650-B9F3B71885C4}" type="presOf" srcId="{FC6EF367-6FF0-4097-9D10-E38373F50652}" destId="{CB7A5D01-EB84-47B2-9AAD-D6A77DF08427}" srcOrd="0" destOrd="1" presId="urn:microsoft.com/office/officeart/2005/8/layout/hProcess4"/>
    <dgm:cxn modelId="{979240F2-24E8-4935-857C-3BE5AD488285}" srcId="{955F96BF-8335-4407-AAA1-E309981FCAF4}" destId="{813633E8-F3C3-4A72-883A-30FEC2509CCC}" srcOrd="1" destOrd="0" parTransId="{1857EFA9-DA21-4410-BADA-ADF0CE4FF723}" sibTransId="{602777A5-7CEC-447A-80B7-D6473AF62B49}"/>
    <dgm:cxn modelId="{75842788-CE50-4F0F-9963-E39A5ED88B1A}" type="presOf" srcId="{5F4592EE-FB16-45BB-AE5F-F67AE9B8E3F0}" destId="{52A90811-CFB9-422B-848D-8D29250EA8B5}" srcOrd="0" destOrd="0" presId="urn:microsoft.com/office/officeart/2005/8/layout/hProcess4"/>
    <dgm:cxn modelId="{2826EEEC-6949-41E2-A8E3-21F6A75A75DD}" type="presOf" srcId="{D8416164-8776-4A63-80EF-D7663799FE02}" destId="{AB266694-6CB9-4407-9ACE-865532EDCD14}" srcOrd="0" destOrd="0" presId="urn:microsoft.com/office/officeart/2005/8/layout/hProcess4"/>
    <dgm:cxn modelId="{D47504E4-8BE4-4A66-BD39-2A2D4BE8AFDB}" type="presOf" srcId="{75C5E82E-5E35-4C47-8346-F149535E7AA4}" destId="{180C0DB7-4F1A-4796-BBDF-ACD39018E5FE}" srcOrd="1" destOrd="0" presId="urn:microsoft.com/office/officeart/2005/8/layout/hProcess4"/>
    <dgm:cxn modelId="{EF490871-D59A-43FB-9F04-DA4A706FC061}" type="presOf" srcId="{D8416164-8776-4A63-80EF-D7663799FE02}" destId="{83EBCDBD-DAAD-497C-B041-336A7430D836}" srcOrd="1" destOrd="0" presId="urn:microsoft.com/office/officeart/2005/8/layout/hProcess4"/>
    <dgm:cxn modelId="{F502F6FD-3A65-4CAA-928B-98B23C6A1C3F}" srcId="{4EA608D2-6B6E-4744-A032-8B136F6DAB38}" destId="{B233018E-BD09-4932-B24C-260FB5C3D1FD}" srcOrd="1" destOrd="0" parTransId="{975962CA-4516-4700-9A4F-40AB9F772DFA}" sibTransId="{6BA2281B-F0A6-42DF-82B9-CE936CA63664}"/>
    <dgm:cxn modelId="{3176D60B-EC61-4E5B-AD42-888E9DAE5E93}" srcId="{B82FA077-BCB7-452E-B745-0DD9C4D56437}" destId="{A22E6EF8-4547-436F-8624-2C1331D65F1D}" srcOrd="1" destOrd="0" parTransId="{C87F74EB-0CCB-4B70-9208-B3CCC61E8543}" sibTransId="{8CD5F4C6-0F0E-4CE8-85F2-B25302189464}"/>
    <dgm:cxn modelId="{BAE3FD05-3CCE-4108-9260-B6E4137EFCA6}" srcId="{A790B102-14BF-49DD-B9DA-2C3404CCBD52}" destId="{4EA608D2-6B6E-4744-A032-8B136F6DAB38}" srcOrd="3" destOrd="0" parTransId="{1347B195-D4CC-47A2-B9B6-B6174230B9C7}" sibTransId="{789E0EDF-3BF1-4FAE-80E0-4696778FDE6D}"/>
    <dgm:cxn modelId="{D2293E8F-3FCF-4C9A-8E20-59EB4A602FE4}" type="presOf" srcId="{813633E8-F3C3-4A72-883A-30FEC2509CCC}" destId="{E619D1ED-0A14-4591-ACF6-048E26AA4A91}" srcOrd="0" destOrd="1" presId="urn:microsoft.com/office/officeart/2005/8/layout/hProcess4"/>
    <dgm:cxn modelId="{94C247C5-7ACF-40B2-A7CA-CA09B806EE54}" type="presOf" srcId="{E166E966-F9BE-42F7-82D3-D2C5E303D2FC}" destId="{B8BF06A5-79C6-4D97-8922-378BAD3BB025}" srcOrd="0" destOrd="0" presId="urn:microsoft.com/office/officeart/2005/8/layout/hProcess4"/>
    <dgm:cxn modelId="{8400A35F-A104-4F24-AF20-C69CC0E7BF11}" srcId="{955F96BF-8335-4407-AAA1-E309981FCAF4}" destId="{539ABC52-1F8E-43D0-9EC7-FEFFA202B1B8}" srcOrd="0" destOrd="0" parTransId="{B1379A6B-9C2A-4DB6-97B5-FF4BFDD113EC}" sibTransId="{46BAB2F8-9356-4361-AA05-AAF075B606DE}"/>
    <dgm:cxn modelId="{137CF4A8-B99A-4B74-B184-48FD464218B6}" srcId="{B82FA077-BCB7-452E-B745-0DD9C4D56437}" destId="{D8416164-8776-4A63-80EF-D7663799FE02}" srcOrd="0" destOrd="0" parTransId="{7B60D4FD-B9CA-47A8-AEF0-C920770ED445}" sibTransId="{5F594916-2935-4B20-BC1D-E694A16D9123}"/>
    <dgm:cxn modelId="{40AF215C-F98E-4CC2-B4E6-26F236CB630A}" type="presOf" srcId="{A22E6EF8-4547-436F-8624-2C1331D65F1D}" destId="{83EBCDBD-DAAD-497C-B041-336A7430D836}" srcOrd="1" destOrd="1" presId="urn:microsoft.com/office/officeart/2005/8/layout/hProcess4"/>
    <dgm:cxn modelId="{91919EB0-CEE5-4E9D-9028-F0DFA689A947}" type="presParOf" srcId="{1533C2FC-F751-4BEC-BF86-C393E55488FA}" destId="{EA874D6D-0874-4D5D-B149-AD3BA295BE6B}" srcOrd="0" destOrd="0" presId="urn:microsoft.com/office/officeart/2005/8/layout/hProcess4"/>
    <dgm:cxn modelId="{341DE730-AF8E-4BC4-8166-879D8C928D1D}" type="presParOf" srcId="{1533C2FC-F751-4BEC-BF86-C393E55488FA}" destId="{FF746537-5F02-49EC-837F-4A83C5802055}" srcOrd="1" destOrd="0" presId="urn:microsoft.com/office/officeart/2005/8/layout/hProcess4"/>
    <dgm:cxn modelId="{E031326E-65B1-42FC-8578-A8A7CA6A3031}" type="presParOf" srcId="{1533C2FC-F751-4BEC-BF86-C393E55488FA}" destId="{C64E7536-5330-4B5E-9A82-E867B09091D6}" srcOrd="2" destOrd="0" presId="urn:microsoft.com/office/officeart/2005/8/layout/hProcess4"/>
    <dgm:cxn modelId="{0B05C8E0-60AA-4387-B257-CC014B3F53CD}" type="presParOf" srcId="{C64E7536-5330-4B5E-9A82-E867B09091D6}" destId="{BE558AD0-6A87-40F4-8D71-C36428FCBA1F}" srcOrd="0" destOrd="0" presId="urn:microsoft.com/office/officeart/2005/8/layout/hProcess4"/>
    <dgm:cxn modelId="{FDFD82FF-1678-4AF6-B78C-C5E46A783053}" type="presParOf" srcId="{BE558AD0-6A87-40F4-8D71-C36428FCBA1F}" destId="{5F76571E-CA5D-4186-9DA7-59EDA6D1487E}" srcOrd="0" destOrd="0" presId="urn:microsoft.com/office/officeart/2005/8/layout/hProcess4"/>
    <dgm:cxn modelId="{49CE5586-995D-475D-9CC9-25E51F333222}" type="presParOf" srcId="{BE558AD0-6A87-40F4-8D71-C36428FCBA1F}" destId="{E619D1ED-0A14-4591-ACF6-048E26AA4A91}" srcOrd="1" destOrd="0" presId="urn:microsoft.com/office/officeart/2005/8/layout/hProcess4"/>
    <dgm:cxn modelId="{89056AC6-A9C4-4D06-A780-6EC9EE2300E2}" type="presParOf" srcId="{BE558AD0-6A87-40F4-8D71-C36428FCBA1F}" destId="{A85B982E-52E9-49E6-842D-97DDCDDECE3C}" srcOrd="2" destOrd="0" presId="urn:microsoft.com/office/officeart/2005/8/layout/hProcess4"/>
    <dgm:cxn modelId="{4F9F5814-5A6F-4A78-960E-2BD4FCB0AFAC}" type="presParOf" srcId="{BE558AD0-6A87-40F4-8D71-C36428FCBA1F}" destId="{98C86D7A-C291-4BD1-B8CA-6CC19FAD8007}" srcOrd="3" destOrd="0" presId="urn:microsoft.com/office/officeart/2005/8/layout/hProcess4"/>
    <dgm:cxn modelId="{9375B6DB-C288-4678-A4CB-662DDF973387}" type="presParOf" srcId="{BE558AD0-6A87-40F4-8D71-C36428FCBA1F}" destId="{056A5616-C20D-48D8-83B6-1DE6AD90DBC3}" srcOrd="4" destOrd="0" presId="urn:microsoft.com/office/officeart/2005/8/layout/hProcess4"/>
    <dgm:cxn modelId="{021C25AF-4B53-4F34-A207-CC9836A114B1}" type="presParOf" srcId="{C64E7536-5330-4B5E-9A82-E867B09091D6}" destId="{BD136CFC-5ADF-4E0E-B67A-CBD5291625A4}" srcOrd="1" destOrd="0" presId="urn:microsoft.com/office/officeart/2005/8/layout/hProcess4"/>
    <dgm:cxn modelId="{E9CDAA8D-2A4B-4435-8058-DD4097AE7C77}" type="presParOf" srcId="{C64E7536-5330-4B5E-9A82-E867B09091D6}" destId="{76B39F95-0512-448D-B0DD-8E45F415FBEE}" srcOrd="2" destOrd="0" presId="urn:microsoft.com/office/officeart/2005/8/layout/hProcess4"/>
    <dgm:cxn modelId="{AF8E1CE0-C808-4F2A-957A-CE8E78159E40}" type="presParOf" srcId="{76B39F95-0512-448D-B0DD-8E45F415FBEE}" destId="{F459F3A6-C328-4074-A30E-4E3480DB4537}" srcOrd="0" destOrd="0" presId="urn:microsoft.com/office/officeart/2005/8/layout/hProcess4"/>
    <dgm:cxn modelId="{C56DD137-4C5F-43FC-8BA1-55043A6DB2E7}" type="presParOf" srcId="{76B39F95-0512-448D-B0DD-8E45F415FBEE}" destId="{AB266694-6CB9-4407-9ACE-865532EDCD14}" srcOrd="1" destOrd="0" presId="urn:microsoft.com/office/officeart/2005/8/layout/hProcess4"/>
    <dgm:cxn modelId="{B23F5DC3-4680-4145-81C8-2CD3C8DF5C71}" type="presParOf" srcId="{76B39F95-0512-448D-B0DD-8E45F415FBEE}" destId="{83EBCDBD-DAAD-497C-B041-336A7430D836}" srcOrd="2" destOrd="0" presId="urn:microsoft.com/office/officeart/2005/8/layout/hProcess4"/>
    <dgm:cxn modelId="{EA3430FE-C6D9-44BB-B25F-2E8FE37A66A0}" type="presParOf" srcId="{76B39F95-0512-448D-B0DD-8E45F415FBEE}" destId="{20B1D5D1-4D49-492A-9A4C-7427C06748BB}" srcOrd="3" destOrd="0" presId="urn:microsoft.com/office/officeart/2005/8/layout/hProcess4"/>
    <dgm:cxn modelId="{6C424CF1-589B-4AC4-94C9-240E2FD210E0}" type="presParOf" srcId="{76B39F95-0512-448D-B0DD-8E45F415FBEE}" destId="{B0B32524-D51E-4E3E-BD0B-93B463811F1E}" srcOrd="4" destOrd="0" presId="urn:microsoft.com/office/officeart/2005/8/layout/hProcess4"/>
    <dgm:cxn modelId="{C61F1B28-94B7-41AF-B4EB-A9686BBFE5BC}" type="presParOf" srcId="{C64E7536-5330-4B5E-9A82-E867B09091D6}" destId="{52A90811-CFB9-422B-848D-8D29250EA8B5}" srcOrd="3" destOrd="0" presId="urn:microsoft.com/office/officeart/2005/8/layout/hProcess4"/>
    <dgm:cxn modelId="{2AA365FB-D1D3-4918-9784-A8BBB98DEDB3}" type="presParOf" srcId="{C64E7536-5330-4B5E-9A82-E867B09091D6}" destId="{082EAFBF-B782-47B2-9A97-CA6C62C1395C}" srcOrd="4" destOrd="0" presId="urn:microsoft.com/office/officeart/2005/8/layout/hProcess4"/>
    <dgm:cxn modelId="{C10079F6-B91C-4812-8BD8-999A2CA7D6A4}" type="presParOf" srcId="{082EAFBF-B782-47B2-9A97-CA6C62C1395C}" destId="{A1F7FD79-CF4E-4202-A2BD-B155C7072FA4}" srcOrd="0" destOrd="0" presId="urn:microsoft.com/office/officeart/2005/8/layout/hProcess4"/>
    <dgm:cxn modelId="{1ADF4DE6-D71B-42E1-9EBB-AF968B7A1BD0}" type="presParOf" srcId="{082EAFBF-B782-47B2-9A97-CA6C62C1395C}" destId="{CB7A5D01-EB84-47B2-9AAD-D6A77DF08427}" srcOrd="1" destOrd="0" presId="urn:microsoft.com/office/officeart/2005/8/layout/hProcess4"/>
    <dgm:cxn modelId="{F5D25FA8-7534-4377-813A-2C7DDCAAAEB2}" type="presParOf" srcId="{082EAFBF-B782-47B2-9A97-CA6C62C1395C}" destId="{180C0DB7-4F1A-4796-BBDF-ACD39018E5FE}" srcOrd="2" destOrd="0" presId="urn:microsoft.com/office/officeart/2005/8/layout/hProcess4"/>
    <dgm:cxn modelId="{74996664-AE90-40EA-9932-F669D3ED802E}" type="presParOf" srcId="{082EAFBF-B782-47B2-9A97-CA6C62C1395C}" destId="{02F82D72-A968-4921-A50F-4AA598618BB2}" srcOrd="3" destOrd="0" presId="urn:microsoft.com/office/officeart/2005/8/layout/hProcess4"/>
    <dgm:cxn modelId="{7FB70369-5B93-4B00-876E-0A172B0D502C}" type="presParOf" srcId="{082EAFBF-B782-47B2-9A97-CA6C62C1395C}" destId="{F5609460-CD3C-42FC-A017-D098402A22C0}" srcOrd="4" destOrd="0" presId="urn:microsoft.com/office/officeart/2005/8/layout/hProcess4"/>
    <dgm:cxn modelId="{900C2F41-1F4D-4E3C-9C76-7A452F8838A9}" type="presParOf" srcId="{C64E7536-5330-4B5E-9A82-E867B09091D6}" destId="{B8BF06A5-79C6-4D97-8922-378BAD3BB025}" srcOrd="5" destOrd="0" presId="urn:microsoft.com/office/officeart/2005/8/layout/hProcess4"/>
    <dgm:cxn modelId="{0A474D14-0880-43CF-8E1A-BA7709061F1B}" type="presParOf" srcId="{C64E7536-5330-4B5E-9A82-E867B09091D6}" destId="{DBBD373D-BDC7-412D-85EF-D73167CD67BE}" srcOrd="6" destOrd="0" presId="urn:microsoft.com/office/officeart/2005/8/layout/hProcess4"/>
    <dgm:cxn modelId="{DB1E8603-5724-453C-93CD-6DA8884BC4BC}" type="presParOf" srcId="{DBBD373D-BDC7-412D-85EF-D73167CD67BE}" destId="{40556C2A-F030-4E0A-B28D-1CCE04B326F1}" srcOrd="0" destOrd="0" presId="urn:microsoft.com/office/officeart/2005/8/layout/hProcess4"/>
    <dgm:cxn modelId="{63036A85-2FED-401F-87D0-689D77258CDC}" type="presParOf" srcId="{DBBD373D-BDC7-412D-85EF-D73167CD67BE}" destId="{34507D8F-B6B6-4786-B76C-35AC390436F8}" srcOrd="1" destOrd="0" presId="urn:microsoft.com/office/officeart/2005/8/layout/hProcess4"/>
    <dgm:cxn modelId="{B7F75735-9238-4665-8438-430CD721F879}" type="presParOf" srcId="{DBBD373D-BDC7-412D-85EF-D73167CD67BE}" destId="{FC8DA42E-E636-4359-BA30-B3F9AB0D4BD7}" srcOrd="2" destOrd="0" presId="urn:microsoft.com/office/officeart/2005/8/layout/hProcess4"/>
    <dgm:cxn modelId="{B0076058-D098-4555-AD54-B0E9689A0EC6}" type="presParOf" srcId="{DBBD373D-BDC7-412D-85EF-D73167CD67BE}" destId="{1BBE0148-FB9E-4314-B61B-54C96851003C}" srcOrd="3" destOrd="0" presId="urn:microsoft.com/office/officeart/2005/8/layout/hProcess4"/>
    <dgm:cxn modelId="{76836E6B-7246-42E5-9964-DB6B58B0B876}" type="presParOf" srcId="{DBBD373D-BDC7-412D-85EF-D73167CD67BE}" destId="{8411907C-CEC8-4481-A790-C35A71131BA6}" srcOrd="4" destOrd="0" presId="urn:microsoft.com/office/officeart/2005/8/layout/hProcess4"/>
  </dgm:cxnLst>
  <dgm:bg>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5DCA9C2-7FE6-403A-BE48-AEDBF3BFF696}" type="doc">
      <dgm:prSet loTypeId="urn:microsoft.com/office/officeart/2005/8/layout/list1" loCatId="list" qsTypeId="urn:microsoft.com/office/officeart/2005/8/quickstyle/simple1" qsCatId="simple" csTypeId="urn:microsoft.com/office/officeart/2005/8/colors/accent1_2" csCatId="accent1" phldr="1"/>
      <dgm:spPr/>
      <dgm:t>
        <a:bodyPr/>
        <a:lstStyle/>
        <a:p>
          <a:pPr rtl="1"/>
          <a:endParaRPr lang="ar-IQ"/>
        </a:p>
      </dgm:t>
    </dgm:pt>
    <dgm:pt modelId="{8BC8D933-094F-4D8F-A14A-A88BE3BD856D}">
      <dgm:prSet phldrT="[نص]" custT="1">
        <dgm:style>
          <a:lnRef idx="0">
            <a:schemeClr val="accent5"/>
          </a:lnRef>
          <a:fillRef idx="3">
            <a:schemeClr val="accent5"/>
          </a:fillRef>
          <a:effectRef idx="3">
            <a:schemeClr val="accent5"/>
          </a:effectRef>
          <a:fontRef idx="minor">
            <a:schemeClr val="lt1"/>
          </a:fontRef>
        </dgm:style>
      </dgm:prSet>
      <dgm:spPr/>
      <dgm:t>
        <a:bodyPr/>
        <a:lstStyle/>
        <a:p>
          <a:pPr algn="ctr" rtl="1"/>
          <a:r>
            <a:rPr lang="ar-IQ" sz="2400" b="1" dirty="0" smtClean="0">
              <a:latin typeface="Arial" pitchFamily="34" charset="0"/>
              <a:cs typeface="Arial" pitchFamily="34" charset="0"/>
            </a:rPr>
            <a:t>هبوط في درجة مستويات أنواع التحمل لدى اللاعب</a:t>
          </a:r>
        </a:p>
      </dgm:t>
    </dgm:pt>
    <dgm:pt modelId="{6D6F7B6B-3BD7-4B47-A147-50560CC62EEA}" type="parTrans" cxnId="{8CA1D42E-9BD8-49E3-A84E-B71A21E7E8CA}">
      <dgm:prSet/>
      <dgm:spPr/>
      <dgm:t>
        <a:bodyPr/>
        <a:lstStyle/>
        <a:p>
          <a:pPr rtl="1"/>
          <a:endParaRPr lang="ar-IQ"/>
        </a:p>
      </dgm:t>
    </dgm:pt>
    <dgm:pt modelId="{52975D11-5608-49EB-85B5-73F3422529BC}" type="sibTrans" cxnId="{8CA1D42E-9BD8-49E3-A84E-B71A21E7E8CA}">
      <dgm:prSet/>
      <dgm:spPr/>
      <dgm:t>
        <a:bodyPr/>
        <a:lstStyle/>
        <a:p>
          <a:pPr rtl="1"/>
          <a:endParaRPr lang="ar-IQ"/>
        </a:p>
      </dgm:t>
    </dgm:pt>
    <dgm:pt modelId="{3CD33FE7-0747-4180-A7A5-B1744D18B27E}">
      <dgm:prSet phldrT="[نص]" custT="1">
        <dgm:style>
          <a:lnRef idx="0">
            <a:schemeClr val="accent2"/>
          </a:lnRef>
          <a:fillRef idx="3">
            <a:schemeClr val="accent2"/>
          </a:fillRef>
          <a:effectRef idx="3">
            <a:schemeClr val="accent2"/>
          </a:effectRef>
          <a:fontRef idx="minor">
            <a:schemeClr val="lt1"/>
          </a:fontRef>
        </dgm:style>
      </dgm:prSet>
      <dgm:spPr/>
      <dgm:t>
        <a:bodyPr/>
        <a:lstStyle/>
        <a:p>
          <a:pPr algn="ctr" rtl="1"/>
          <a:r>
            <a:rPr lang="ar-IQ" sz="2400" b="1" dirty="0" smtClean="0">
              <a:latin typeface="Arial" pitchFamily="34" charset="0"/>
              <a:cs typeface="Arial" pitchFamily="34" charset="0"/>
            </a:rPr>
            <a:t>هبوط في مستوى أنواع سرعة اللاعب</a:t>
          </a:r>
          <a:endParaRPr lang="ar-IQ" sz="2400" b="1" dirty="0">
            <a:latin typeface="Arial" pitchFamily="34" charset="0"/>
            <a:cs typeface="Arial" pitchFamily="34" charset="0"/>
          </a:endParaRPr>
        </a:p>
      </dgm:t>
    </dgm:pt>
    <dgm:pt modelId="{01CD58C9-878C-46C5-83F6-354A4733A031}" type="parTrans" cxnId="{F303EB8F-6AC7-4B5C-994A-5D50C5B1BF05}">
      <dgm:prSet/>
      <dgm:spPr/>
      <dgm:t>
        <a:bodyPr/>
        <a:lstStyle/>
        <a:p>
          <a:pPr rtl="1"/>
          <a:endParaRPr lang="ar-IQ"/>
        </a:p>
      </dgm:t>
    </dgm:pt>
    <dgm:pt modelId="{4C6E16AB-56DA-4D69-B5EA-AA4CB2AB6FDA}" type="sibTrans" cxnId="{F303EB8F-6AC7-4B5C-994A-5D50C5B1BF05}">
      <dgm:prSet/>
      <dgm:spPr/>
      <dgm:t>
        <a:bodyPr/>
        <a:lstStyle/>
        <a:p>
          <a:pPr rtl="1"/>
          <a:endParaRPr lang="ar-IQ"/>
        </a:p>
      </dgm:t>
    </dgm:pt>
    <dgm:pt modelId="{E0698B59-6484-4661-A2C9-7A60FB907646}">
      <dgm:prSet phldrT="[نص]" custT="1">
        <dgm:style>
          <a:lnRef idx="0">
            <a:schemeClr val="accent1"/>
          </a:lnRef>
          <a:fillRef idx="3">
            <a:schemeClr val="accent1"/>
          </a:fillRef>
          <a:effectRef idx="3">
            <a:schemeClr val="accent1"/>
          </a:effectRef>
          <a:fontRef idx="minor">
            <a:schemeClr val="lt1"/>
          </a:fontRef>
        </dgm:style>
      </dgm:prSet>
      <dgm:spPr/>
      <dgm:t>
        <a:bodyPr/>
        <a:lstStyle/>
        <a:p>
          <a:pPr algn="ctr" rtl="1"/>
          <a:r>
            <a:rPr lang="ar-IQ" sz="2400" b="1" dirty="0" smtClean="0">
              <a:latin typeface="Arial" pitchFamily="34" charset="0"/>
              <a:cs typeface="Arial" pitchFamily="34" charset="0"/>
            </a:rPr>
            <a:t>هبوط في مستوى القوة العضلية للاعب</a:t>
          </a:r>
          <a:endParaRPr lang="ar-IQ" sz="2400" b="1" dirty="0">
            <a:latin typeface="Arial" pitchFamily="34" charset="0"/>
            <a:cs typeface="Arial" pitchFamily="34" charset="0"/>
          </a:endParaRPr>
        </a:p>
      </dgm:t>
    </dgm:pt>
    <dgm:pt modelId="{B3A31AFB-04A1-4DDB-AD0C-FAD48ECBD7A8}" type="parTrans" cxnId="{9F651104-1DE8-4586-99F1-C5B93DB0C5F3}">
      <dgm:prSet/>
      <dgm:spPr/>
      <dgm:t>
        <a:bodyPr/>
        <a:lstStyle/>
        <a:p>
          <a:pPr rtl="1"/>
          <a:endParaRPr lang="ar-IQ"/>
        </a:p>
      </dgm:t>
    </dgm:pt>
    <dgm:pt modelId="{6743719A-D077-4D4F-A508-D172DCA76BB4}" type="sibTrans" cxnId="{9F651104-1DE8-4586-99F1-C5B93DB0C5F3}">
      <dgm:prSet/>
      <dgm:spPr/>
      <dgm:t>
        <a:bodyPr/>
        <a:lstStyle/>
        <a:p>
          <a:pPr rtl="1"/>
          <a:endParaRPr lang="ar-IQ"/>
        </a:p>
      </dgm:t>
    </dgm:pt>
    <dgm:pt modelId="{3BE08EEC-77CA-4844-8F08-A89FEA3B856B}" type="pres">
      <dgm:prSet presAssocID="{25DCA9C2-7FE6-403A-BE48-AEDBF3BFF696}" presName="linear" presStyleCnt="0">
        <dgm:presLayoutVars>
          <dgm:dir/>
          <dgm:animLvl val="lvl"/>
          <dgm:resizeHandles val="exact"/>
        </dgm:presLayoutVars>
      </dgm:prSet>
      <dgm:spPr/>
      <dgm:t>
        <a:bodyPr/>
        <a:lstStyle/>
        <a:p>
          <a:pPr rtl="1"/>
          <a:endParaRPr lang="ar-SA"/>
        </a:p>
      </dgm:t>
    </dgm:pt>
    <dgm:pt modelId="{447EA0D7-2B74-441D-A45B-B6ADF5CAF664}" type="pres">
      <dgm:prSet presAssocID="{8BC8D933-094F-4D8F-A14A-A88BE3BD856D}" presName="parentLin" presStyleCnt="0"/>
      <dgm:spPr/>
    </dgm:pt>
    <dgm:pt modelId="{D6C26A3F-E28E-45B7-911F-70A73D7F6583}" type="pres">
      <dgm:prSet presAssocID="{8BC8D933-094F-4D8F-A14A-A88BE3BD856D}" presName="parentLeftMargin" presStyleLbl="node1" presStyleIdx="0" presStyleCnt="3"/>
      <dgm:spPr/>
      <dgm:t>
        <a:bodyPr/>
        <a:lstStyle/>
        <a:p>
          <a:pPr rtl="1"/>
          <a:endParaRPr lang="ar-SA"/>
        </a:p>
      </dgm:t>
    </dgm:pt>
    <dgm:pt modelId="{67196385-7C07-4634-A169-EE8948A85D1B}" type="pres">
      <dgm:prSet presAssocID="{8BC8D933-094F-4D8F-A14A-A88BE3BD856D}" presName="parentText" presStyleLbl="node1" presStyleIdx="0" presStyleCnt="3" custScaleX="134517" custScaleY="339457">
        <dgm:presLayoutVars>
          <dgm:chMax val="0"/>
          <dgm:bulletEnabled val="1"/>
        </dgm:presLayoutVars>
      </dgm:prSet>
      <dgm:spPr/>
      <dgm:t>
        <a:bodyPr/>
        <a:lstStyle/>
        <a:p>
          <a:pPr rtl="1"/>
          <a:endParaRPr lang="ar-SA"/>
        </a:p>
      </dgm:t>
    </dgm:pt>
    <dgm:pt modelId="{C9B5FE57-F47A-4821-A89B-1FB7FE17EA92}" type="pres">
      <dgm:prSet presAssocID="{8BC8D933-094F-4D8F-A14A-A88BE3BD856D}" presName="negativeSpace" presStyleCnt="0"/>
      <dgm:spPr/>
    </dgm:pt>
    <dgm:pt modelId="{B1062048-EC3E-4243-8E1F-51F0217CC2F6}" type="pres">
      <dgm:prSet presAssocID="{8BC8D933-094F-4D8F-A14A-A88BE3BD856D}" presName="childText" presStyleLbl="conFgAcc1" presStyleIdx="0" presStyleCnt="3">
        <dgm:presLayoutVars>
          <dgm:bulletEnabled val="1"/>
        </dgm:presLayoutVars>
      </dgm:prSet>
      <dgm:spPr/>
    </dgm:pt>
    <dgm:pt modelId="{54DB7CB9-E899-4C8A-ABEF-9AD026405099}" type="pres">
      <dgm:prSet presAssocID="{52975D11-5608-49EB-85B5-73F3422529BC}" presName="spaceBetweenRectangles" presStyleCnt="0"/>
      <dgm:spPr/>
    </dgm:pt>
    <dgm:pt modelId="{A035BC9B-ED5F-40B4-B187-4200AFFD118A}" type="pres">
      <dgm:prSet presAssocID="{3CD33FE7-0747-4180-A7A5-B1744D18B27E}" presName="parentLin" presStyleCnt="0"/>
      <dgm:spPr/>
    </dgm:pt>
    <dgm:pt modelId="{50A1356E-722F-4243-BD4C-26C1144E3462}" type="pres">
      <dgm:prSet presAssocID="{3CD33FE7-0747-4180-A7A5-B1744D18B27E}" presName="parentLeftMargin" presStyleLbl="node1" presStyleIdx="0" presStyleCnt="3"/>
      <dgm:spPr/>
      <dgm:t>
        <a:bodyPr/>
        <a:lstStyle/>
        <a:p>
          <a:pPr rtl="1"/>
          <a:endParaRPr lang="ar-SA"/>
        </a:p>
      </dgm:t>
    </dgm:pt>
    <dgm:pt modelId="{20B3FD60-96DF-4978-8674-AB88C7B92AE7}" type="pres">
      <dgm:prSet presAssocID="{3CD33FE7-0747-4180-A7A5-B1744D18B27E}" presName="parentText" presStyleLbl="node1" presStyleIdx="1" presStyleCnt="3" custScaleX="134517" custScaleY="292454">
        <dgm:presLayoutVars>
          <dgm:chMax val="0"/>
          <dgm:bulletEnabled val="1"/>
        </dgm:presLayoutVars>
      </dgm:prSet>
      <dgm:spPr/>
      <dgm:t>
        <a:bodyPr/>
        <a:lstStyle/>
        <a:p>
          <a:pPr rtl="1"/>
          <a:endParaRPr lang="ar-SA"/>
        </a:p>
      </dgm:t>
    </dgm:pt>
    <dgm:pt modelId="{0653B11A-D230-4327-B5CC-F2E2430D2FBF}" type="pres">
      <dgm:prSet presAssocID="{3CD33FE7-0747-4180-A7A5-B1744D18B27E}" presName="negativeSpace" presStyleCnt="0"/>
      <dgm:spPr/>
    </dgm:pt>
    <dgm:pt modelId="{1CC39D6E-E1FE-43BA-B50F-98F07C39FB3A}" type="pres">
      <dgm:prSet presAssocID="{3CD33FE7-0747-4180-A7A5-B1744D18B27E}" presName="childText" presStyleLbl="conFgAcc1" presStyleIdx="1" presStyleCnt="3">
        <dgm:presLayoutVars>
          <dgm:bulletEnabled val="1"/>
        </dgm:presLayoutVars>
      </dgm:prSet>
      <dgm:spPr/>
    </dgm:pt>
    <dgm:pt modelId="{A38903EC-3BC7-47D4-9602-F282C40A9ABA}" type="pres">
      <dgm:prSet presAssocID="{4C6E16AB-56DA-4D69-B5EA-AA4CB2AB6FDA}" presName="spaceBetweenRectangles" presStyleCnt="0"/>
      <dgm:spPr/>
    </dgm:pt>
    <dgm:pt modelId="{458441E2-2ED8-4E5C-B7BE-045F1D7F2846}" type="pres">
      <dgm:prSet presAssocID="{E0698B59-6484-4661-A2C9-7A60FB907646}" presName="parentLin" presStyleCnt="0"/>
      <dgm:spPr/>
    </dgm:pt>
    <dgm:pt modelId="{D6B1B72F-5BA8-4673-8E0E-A9DABF0A351C}" type="pres">
      <dgm:prSet presAssocID="{E0698B59-6484-4661-A2C9-7A60FB907646}" presName="parentLeftMargin" presStyleLbl="node1" presStyleIdx="1" presStyleCnt="3"/>
      <dgm:spPr/>
      <dgm:t>
        <a:bodyPr/>
        <a:lstStyle/>
        <a:p>
          <a:pPr rtl="1"/>
          <a:endParaRPr lang="ar-SA"/>
        </a:p>
      </dgm:t>
    </dgm:pt>
    <dgm:pt modelId="{7BF4A9F6-2BBE-4788-88CC-5B3CF24FDD5F}" type="pres">
      <dgm:prSet presAssocID="{E0698B59-6484-4661-A2C9-7A60FB907646}" presName="parentText" presStyleLbl="node1" presStyleIdx="2" presStyleCnt="3" custScaleX="134517" custScaleY="328317" custLinFactNeighborX="4303" custLinFactNeighborY="-10845">
        <dgm:presLayoutVars>
          <dgm:chMax val="0"/>
          <dgm:bulletEnabled val="1"/>
        </dgm:presLayoutVars>
      </dgm:prSet>
      <dgm:spPr/>
      <dgm:t>
        <a:bodyPr/>
        <a:lstStyle/>
        <a:p>
          <a:pPr rtl="1"/>
          <a:endParaRPr lang="ar-SA"/>
        </a:p>
      </dgm:t>
    </dgm:pt>
    <dgm:pt modelId="{ACF36B4E-0DEE-44D8-B0A8-CD75BB282C34}" type="pres">
      <dgm:prSet presAssocID="{E0698B59-6484-4661-A2C9-7A60FB907646}" presName="negativeSpace" presStyleCnt="0"/>
      <dgm:spPr/>
    </dgm:pt>
    <dgm:pt modelId="{3D31154D-C25A-45B5-AD6B-B382B19AB400}" type="pres">
      <dgm:prSet presAssocID="{E0698B59-6484-4661-A2C9-7A60FB907646}" presName="childText" presStyleLbl="conFgAcc1" presStyleIdx="2" presStyleCnt="3">
        <dgm:presLayoutVars>
          <dgm:bulletEnabled val="1"/>
        </dgm:presLayoutVars>
      </dgm:prSet>
      <dgm:spPr/>
    </dgm:pt>
  </dgm:ptLst>
  <dgm:cxnLst>
    <dgm:cxn modelId="{A56CEE36-870F-4A35-9534-4BCE3ABD2615}" type="presOf" srcId="{8BC8D933-094F-4D8F-A14A-A88BE3BD856D}" destId="{67196385-7C07-4634-A169-EE8948A85D1B}" srcOrd="1" destOrd="0" presId="urn:microsoft.com/office/officeart/2005/8/layout/list1"/>
    <dgm:cxn modelId="{4DC8E8A0-4F73-45A6-924C-7C344AE670D3}" type="presOf" srcId="{E0698B59-6484-4661-A2C9-7A60FB907646}" destId="{7BF4A9F6-2BBE-4788-88CC-5B3CF24FDD5F}" srcOrd="1" destOrd="0" presId="urn:microsoft.com/office/officeart/2005/8/layout/list1"/>
    <dgm:cxn modelId="{8CA1D42E-9BD8-49E3-A84E-B71A21E7E8CA}" srcId="{25DCA9C2-7FE6-403A-BE48-AEDBF3BFF696}" destId="{8BC8D933-094F-4D8F-A14A-A88BE3BD856D}" srcOrd="0" destOrd="0" parTransId="{6D6F7B6B-3BD7-4B47-A147-50560CC62EEA}" sibTransId="{52975D11-5608-49EB-85B5-73F3422529BC}"/>
    <dgm:cxn modelId="{C9F64916-3919-421C-ADF1-B986595F2C82}" type="presOf" srcId="{25DCA9C2-7FE6-403A-BE48-AEDBF3BFF696}" destId="{3BE08EEC-77CA-4844-8F08-A89FEA3B856B}" srcOrd="0" destOrd="0" presId="urn:microsoft.com/office/officeart/2005/8/layout/list1"/>
    <dgm:cxn modelId="{6AE41AE2-8060-474B-8800-602048A39F0D}" type="presOf" srcId="{E0698B59-6484-4661-A2C9-7A60FB907646}" destId="{D6B1B72F-5BA8-4673-8E0E-A9DABF0A351C}" srcOrd="0" destOrd="0" presId="urn:microsoft.com/office/officeart/2005/8/layout/list1"/>
    <dgm:cxn modelId="{9F651104-1DE8-4586-99F1-C5B93DB0C5F3}" srcId="{25DCA9C2-7FE6-403A-BE48-AEDBF3BFF696}" destId="{E0698B59-6484-4661-A2C9-7A60FB907646}" srcOrd="2" destOrd="0" parTransId="{B3A31AFB-04A1-4DDB-AD0C-FAD48ECBD7A8}" sibTransId="{6743719A-D077-4D4F-A508-D172DCA76BB4}"/>
    <dgm:cxn modelId="{C1E68C1B-6F64-4070-B295-E00A59A871B9}" type="presOf" srcId="{8BC8D933-094F-4D8F-A14A-A88BE3BD856D}" destId="{D6C26A3F-E28E-45B7-911F-70A73D7F6583}" srcOrd="0" destOrd="0" presId="urn:microsoft.com/office/officeart/2005/8/layout/list1"/>
    <dgm:cxn modelId="{3910BB6A-52C2-4150-9A4B-F0B1CD81BA54}" type="presOf" srcId="{3CD33FE7-0747-4180-A7A5-B1744D18B27E}" destId="{20B3FD60-96DF-4978-8674-AB88C7B92AE7}" srcOrd="1" destOrd="0" presId="urn:microsoft.com/office/officeart/2005/8/layout/list1"/>
    <dgm:cxn modelId="{F73E2C6F-8263-4390-BA57-9AF136938B49}" type="presOf" srcId="{3CD33FE7-0747-4180-A7A5-B1744D18B27E}" destId="{50A1356E-722F-4243-BD4C-26C1144E3462}" srcOrd="0" destOrd="0" presId="urn:microsoft.com/office/officeart/2005/8/layout/list1"/>
    <dgm:cxn modelId="{F303EB8F-6AC7-4B5C-994A-5D50C5B1BF05}" srcId="{25DCA9C2-7FE6-403A-BE48-AEDBF3BFF696}" destId="{3CD33FE7-0747-4180-A7A5-B1744D18B27E}" srcOrd="1" destOrd="0" parTransId="{01CD58C9-878C-46C5-83F6-354A4733A031}" sibTransId="{4C6E16AB-56DA-4D69-B5EA-AA4CB2AB6FDA}"/>
    <dgm:cxn modelId="{586CF665-8A8B-4154-9EC8-E52A081C7F88}" type="presParOf" srcId="{3BE08EEC-77CA-4844-8F08-A89FEA3B856B}" destId="{447EA0D7-2B74-441D-A45B-B6ADF5CAF664}" srcOrd="0" destOrd="0" presId="urn:microsoft.com/office/officeart/2005/8/layout/list1"/>
    <dgm:cxn modelId="{8B542559-4386-4DC9-BF13-E437AE541E8F}" type="presParOf" srcId="{447EA0D7-2B74-441D-A45B-B6ADF5CAF664}" destId="{D6C26A3F-E28E-45B7-911F-70A73D7F6583}" srcOrd="0" destOrd="0" presId="urn:microsoft.com/office/officeart/2005/8/layout/list1"/>
    <dgm:cxn modelId="{20CE6151-7DE7-47EF-BAEE-4488EACD909E}" type="presParOf" srcId="{447EA0D7-2B74-441D-A45B-B6ADF5CAF664}" destId="{67196385-7C07-4634-A169-EE8948A85D1B}" srcOrd="1" destOrd="0" presId="urn:microsoft.com/office/officeart/2005/8/layout/list1"/>
    <dgm:cxn modelId="{64506D0C-F967-4B5E-87D5-42A224F2533F}" type="presParOf" srcId="{3BE08EEC-77CA-4844-8F08-A89FEA3B856B}" destId="{C9B5FE57-F47A-4821-A89B-1FB7FE17EA92}" srcOrd="1" destOrd="0" presId="urn:microsoft.com/office/officeart/2005/8/layout/list1"/>
    <dgm:cxn modelId="{16D0F3F5-C9D6-44C3-A455-1A8CC8C4B3A4}" type="presParOf" srcId="{3BE08EEC-77CA-4844-8F08-A89FEA3B856B}" destId="{B1062048-EC3E-4243-8E1F-51F0217CC2F6}" srcOrd="2" destOrd="0" presId="urn:microsoft.com/office/officeart/2005/8/layout/list1"/>
    <dgm:cxn modelId="{6C482ABE-7ADA-4FFB-B559-8C2B8AA6CD5C}" type="presParOf" srcId="{3BE08EEC-77CA-4844-8F08-A89FEA3B856B}" destId="{54DB7CB9-E899-4C8A-ABEF-9AD026405099}" srcOrd="3" destOrd="0" presId="urn:microsoft.com/office/officeart/2005/8/layout/list1"/>
    <dgm:cxn modelId="{7401FE7B-327F-45BC-AA4D-F77FDE1A0810}" type="presParOf" srcId="{3BE08EEC-77CA-4844-8F08-A89FEA3B856B}" destId="{A035BC9B-ED5F-40B4-B187-4200AFFD118A}" srcOrd="4" destOrd="0" presId="urn:microsoft.com/office/officeart/2005/8/layout/list1"/>
    <dgm:cxn modelId="{FD47B20F-0CFE-4F7D-909F-7DFA7BE66DE6}" type="presParOf" srcId="{A035BC9B-ED5F-40B4-B187-4200AFFD118A}" destId="{50A1356E-722F-4243-BD4C-26C1144E3462}" srcOrd="0" destOrd="0" presId="urn:microsoft.com/office/officeart/2005/8/layout/list1"/>
    <dgm:cxn modelId="{63100984-6E64-42E3-8A9A-0F6EFDD0F003}" type="presParOf" srcId="{A035BC9B-ED5F-40B4-B187-4200AFFD118A}" destId="{20B3FD60-96DF-4978-8674-AB88C7B92AE7}" srcOrd="1" destOrd="0" presId="urn:microsoft.com/office/officeart/2005/8/layout/list1"/>
    <dgm:cxn modelId="{42B96DE1-1457-4762-B83F-623CD6D08671}" type="presParOf" srcId="{3BE08EEC-77CA-4844-8F08-A89FEA3B856B}" destId="{0653B11A-D230-4327-B5CC-F2E2430D2FBF}" srcOrd="5" destOrd="0" presId="urn:microsoft.com/office/officeart/2005/8/layout/list1"/>
    <dgm:cxn modelId="{AAD8495F-DC34-48AE-8535-A9C43AAA4949}" type="presParOf" srcId="{3BE08EEC-77CA-4844-8F08-A89FEA3B856B}" destId="{1CC39D6E-E1FE-43BA-B50F-98F07C39FB3A}" srcOrd="6" destOrd="0" presId="urn:microsoft.com/office/officeart/2005/8/layout/list1"/>
    <dgm:cxn modelId="{F7396288-7399-4304-9452-CB5925128335}" type="presParOf" srcId="{3BE08EEC-77CA-4844-8F08-A89FEA3B856B}" destId="{A38903EC-3BC7-47D4-9602-F282C40A9ABA}" srcOrd="7" destOrd="0" presId="urn:microsoft.com/office/officeart/2005/8/layout/list1"/>
    <dgm:cxn modelId="{FE438AC5-0592-48DE-A217-A08283729154}" type="presParOf" srcId="{3BE08EEC-77CA-4844-8F08-A89FEA3B856B}" destId="{458441E2-2ED8-4E5C-B7BE-045F1D7F2846}" srcOrd="8" destOrd="0" presId="urn:microsoft.com/office/officeart/2005/8/layout/list1"/>
    <dgm:cxn modelId="{77B530D9-25E9-4264-819E-CCE7D8D79DF8}" type="presParOf" srcId="{458441E2-2ED8-4E5C-B7BE-045F1D7F2846}" destId="{D6B1B72F-5BA8-4673-8E0E-A9DABF0A351C}" srcOrd="0" destOrd="0" presId="urn:microsoft.com/office/officeart/2005/8/layout/list1"/>
    <dgm:cxn modelId="{D7B134F4-3CC2-4E2B-8F7C-D3C7036EC6B5}" type="presParOf" srcId="{458441E2-2ED8-4E5C-B7BE-045F1D7F2846}" destId="{7BF4A9F6-2BBE-4788-88CC-5B3CF24FDD5F}" srcOrd="1" destOrd="0" presId="urn:microsoft.com/office/officeart/2005/8/layout/list1"/>
    <dgm:cxn modelId="{7CBF63B4-9BA1-4E3F-8700-E2561FE8E83A}" type="presParOf" srcId="{3BE08EEC-77CA-4844-8F08-A89FEA3B856B}" destId="{ACF36B4E-0DEE-44D8-B0A8-CD75BB282C34}" srcOrd="9" destOrd="0" presId="urn:microsoft.com/office/officeart/2005/8/layout/list1"/>
    <dgm:cxn modelId="{9058B22E-D6B8-4388-B85A-554A7C006BAE}" type="presParOf" srcId="{3BE08EEC-77CA-4844-8F08-A89FEA3B856B}" destId="{3D31154D-C25A-45B5-AD6B-B382B19AB400}"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BA3385-5EEB-4BE6-9C73-5BC2342A9F41}">
      <dsp:nvSpPr>
        <dsp:cNvPr id="0" name=""/>
        <dsp:cNvSpPr/>
      </dsp:nvSpPr>
      <dsp:spPr>
        <a:xfrm>
          <a:off x="1197289" y="673579"/>
          <a:ext cx="1448757" cy="724378"/>
        </a:xfrm>
        <a:prstGeom prst="roundRect">
          <a:avLst>
            <a:gd name="adj" fmla="val 10000"/>
          </a:avLst>
        </a:prstGeom>
        <a:gradFill rotWithShape="0">
          <a:gsLst>
            <a:gs pos="0">
              <a:schemeClr val="accent4">
                <a:hueOff val="0"/>
                <a:satOff val="0"/>
                <a:lumOff val="0"/>
                <a:alphaOff val="0"/>
                <a:shade val="45000"/>
                <a:satMod val="155000"/>
              </a:schemeClr>
            </a:gs>
            <a:gs pos="60000">
              <a:schemeClr val="accent4">
                <a:hueOff val="0"/>
                <a:satOff val="0"/>
                <a:lumOff val="0"/>
                <a:alphaOff val="0"/>
                <a:shade val="95000"/>
                <a:satMod val="150000"/>
              </a:schemeClr>
            </a:gs>
            <a:gs pos="100000">
              <a:schemeClr val="accent4">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ar-IQ" sz="1700" b="1" kern="1200" dirty="0" smtClean="0">
              <a:cs typeface="Arabic Transparent" pitchFamily="2" charset="-78"/>
            </a:rPr>
            <a:t>سرعة الأداء في الجهد البدني</a:t>
          </a:r>
          <a:endParaRPr lang="ar-IQ" sz="1700" b="1" kern="1200" dirty="0">
            <a:cs typeface="Arabic Transparent" pitchFamily="2" charset="-78"/>
          </a:endParaRPr>
        </a:p>
      </dsp:txBody>
      <dsp:txXfrm>
        <a:off x="1218505" y="694795"/>
        <a:ext cx="1406325" cy="681946"/>
      </dsp:txXfrm>
    </dsp:sp>
    <dsp:sp modelId="{8B5575CF-4CD2-46F0-A5C2-125620053A57}">
      <dsp:nvSpPr>
        <dsp:cNvPr id="0" name=""/>
        <dsp:cNvSpPr/>
      </dsp:nvSpPr>
      <dsp:spPr>
        <a:xfrm rot="3600000">
          <a:off x="2142313" y="1944935"/>
          <a:ext cx="754901" cy="253532"/>
        </a:xfrm>
        <a:prstGeom prst="leftRightArrow">
          <a:avLst>
            <a:gd name="adj1" fmla="val 60000"/>
            <a:gd name="adj2" fmla="val 50000"/>
          </a:avLst>
        </a:prstGeom>
        <a:gradFill rotWithShape="0">
          <a:gsLst>
            <a:gs pos="0">
              <a:schemeClr val="accent4">
                <a:hueOff val="0"/>
                <a:satOff val="0"/>
                <a:lumOff val="0"/>
                <a:alphaOff val="0"/>
                <a:shade val="45000"/>
                <a:satMod val="155000"/>
              </a:schemeClr>
            </a:gs>
            <a:gs pos="60000">
              <a:schemeClr val="accent4">
                <a:hueOff val="0"/>
                <a:satOff val="0"/>
                <a:lumOff val="0"/>
                <a:alphaOff val="0"/>
                <a:shade val="95000"/>
                <a:satMod val="150000"/>
              </a:schemeClr>
            </a:gs>
            <a:gs pos="100000">
              <a:schemeClr val="accent4">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rtl="1">
            <a:lnSpc>
              <a:spcPct val="90000"/>
            </a:lnSpc>
            <a:spcBef>
              <a:spcPct val="0"/>
            </a:spcBef>
            <a:spcAft>
              <a:spcPct val="35000"/>
            </a:spcAft>
          </a:pPr>
          <a:endParaRPr lang="ar-IQ" sz="1100" kern="1200"/>
        </a:p>
      </dsp:txBody>
      <dsp:txXfrm>
        <a:off x="2218373" y="1995641"/>
        <a:ext cx="602781" cy="152120"/>
      </dsp:txXfrm>
    </dsp:sp>
    <dsp:sp modelId="{BEBA0F8C-F089-4B29-A61E-6CF43C1550EB}">
      <dsp:nvSpPr>
        <dsp:cNvPr id="0" name=""/>
        <dsp:cNvSpPr/>
      </dsp:nvSpPr>
      <dsp:spPr>
        <a:xfrm>
          <a:off x="2393481" y="2745445"/>
          <a:ext cx="1448757" cy="724378"/>
        </a:xfrm>
        <a:prstGeom prst="roundRect">
          <a:avLst>
            <a:gd name="adj" fmla="val 10000"/>
          </a:avLst>
        </a:prstGeom>
        <a:gradFill rotWithShape="0">
          <a:gsLst>
            <a:gs pos="0">
              <a:schemeClr val="accent4">
                <a:hueOff val="4822484"/>
                <a:satOff val="-4333"/>
                <a:lumOff val="-686"/>
                <a:alphaOff val="0"/>
                <a:shade val="45000"/>
                <a:satMod val="155000"/>
              </a:schemeClr>
            </a:gs>
            <a:gs pos="60000">
              <a:schemeClr val="accent4">
                <a:hueOff val="4822484"/>
                <a:satOff val="-4333"/>
                <a:lumOff val="-686"/>
                <a:alphaOff val="0"/>
                <a:shade val="95000"/>
                <a:satMod val="150000"/>
              </a:schemeClr>
            </a:gs>
            <a:gs pos="100000">
              <a:schemeClr val="accent4">
                <a:hueOff val="4822484"/>
                <a:satOff val="-4333"/>
                <a:lumOff val="-686"/>
                <a:alphaOff val="0"/>
                <a:tint val="87000"/>
                <a:satMod val="250000"/>
              </a:schemeClr>
            </a:gs>
          </a:gsLst>
          <a:lin ang="16200000" scaled="0"/>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ar-IQ" sz="1700" b="1" kern="1200" dirty="0" smtClean="0">
              <a:cs typeface="Arabic Transparent" pitchFamily="2" charset="-78"/>
            </a:rPr>
            <a:t>المسافة المقطوعة في الجهد البدني</a:t>
          </a:r>
        </a:p>
      </dsp:txBody>
      <dsp:txXfrm>
        <a:off x="2414697" y="2766661"/>
        <a:ext cx="1406325" cy="681946"/>
      </dsp:txXfrm>
    </dsp:sp>
    <dsp:sp modelId="{2EB67995-BA33-47A3-B4B8-7BCAD127FB13}">
      <dsp:nvSpPr>
        <dsp:cNvPr id="0" name=""/>
        <dsp:cNvSpPr/>
      </dsp:nvSpPr>
      <dsp:spPr>
        <a:xfrm rot="10800000">
          <a:off x="1544217" y="2980868"/>
          <a:ext cx="754901" cy="253532"/>
        </a:xfrm>
        <a:prstGeom prst="leftRightArrow">
          <a:avLst>
            <a:gd name="adj1" fmla="val 60000"/>
            <a:gd name="adj2" fmla="val 50000"/>
          </a:avLst>
        </a:prstGeom>
        <a:gradFill rotWithShape="0">
          <a:gsLst>
            <a:gs pos="0">
              <a:schemeClr val="accent4">
                <a:hueOff val="4822484"/>
                <a:satOff val="-4333"/>
                <a:lumOff val="-686"/>
                <a:alphaOff val="0"/>
                <a:shade val="45000"/>
                <a:satMod val="155000"/>
              </a:schemeClr>
            </a:gs>
            <a:gs pos="60000">
              <a:schemeClr val="accent4">
                <a:hueOff val="4822484"/>
                <a:satOff val="-4333"/>
                <a:lumOff val="-686"/>
                <a:alphaOff val="0"/>
                <a:shade val="95000"/>
                <a:satMod val="150000"/>
              </a:schemeClr>
            </a:gs>
            <a:gs pos="100000">
              <a:schemeClr val="accent4">
                <a:hueOff val="4822484"/>
                <a:satOff val="-4333"/>
                <a:lumOff val="-686"/>
                <a:alphaOff val="0"/>
                <a:tint val="87000"/>
                <a:satMod val="250000"/>
              </a:schemeClr>
            </a:gs>
          </a:gsLst>
          <a:lin ang="16200000" scaled="0"/>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rtl="1">
            <a:lnSpc>
              <a:spcPct val="90000"/>
            </a:lnSpc>
            <a:spcBef>
              <a:spcPct val="0"/>
            </a:spcBef>
            <a:spcAft>
              <a:spcPct val="35000"/>
            </a:spcAft>
          </a:pPr>
          <a:endParaRPr lang="ar-IQ" sz="1100" kern="1200"/>
        </a:p>
      </dsp:txBody>
      <dsp:txXfrm rot="10800000">
        <a:off x="1620277" y="3031574"/>
        <a:ext cx="602781" cy="152120"/>
      </dsp:txXfrm>
    </dsp:sp>
    <dsp:sp modelId="{62A2DB90-8B1D-4118-B5EE-D012A397733C}">
      <dsp:nvSpPr>
        <dsp:cNvPr id="0" name=""/>
        <dsp:cNvSpPr/>
      </dsp:nvSpPr>
      <dsp:spPr>
        <a:xfrm>
          <a:off x="1097" y="2745445"/>
          <a:ext cx="1448757" cy="724378"/>
        </a:xfrm>
        <a:prstGeom prst="roundRect">
          <a:avLst>
            <a:gd name="adj" fmla="val 10000"/>
          </a:avLst>
        </a:prstGeom>
        <a:gradFill rotWithShape="0">
          <a:gsLst>
            <a:gs pos="0">
              <a:schemeClr val="accent4">
                <a:hueOff val="9644967"/>
                <a:satOff val="-8667"/>
                <a:lumOff val="-1373"/>
                <a:alphaOff val="0"/>
                <a:shade val="45000"/>
                <a:satMod val="155000"/>
              </a:schemeClr>
            </a:gs>
            <a:gs pos="60000">
              <a:schemeClr val="accent4">
                <a:hueOff val="9644967"/>
                <a:satOff val="-8667"/>
                <a:lumOff val="-1373"/>
                <a:alphaOff val="0"/>
                <a:shade val="95000"/>
                <a:satMod val="150000"/>
              </a:schemeClr>
            </a:gs>
            <a:gs pos="100000">
              <a:schemeClr val="accent4">
                <a:hueOff val="9644967"/>
                <a:satOff val="-8667"/>
                <a:lumOff val="-1373"/>
                <a:alphaOff val="0"/>
                <a:tint val="87000"/>
                <a:satMod val="250000"/>
              </a:schemeClr>
            </a:gs>
          </a:gsLst>
          <a:lin ang="16200000" scaled="0"/>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ar-IQ" sz="1700" b="1" kern="1200" dirty="0" smtClean="0">
              <a:cs typeface="Arabic Transparent" pitchFamily="2" charset="-78"/>
            </a:rPr>
            <a:t>المقاومة خلال الجهد البدني </a:t>
          </a:r>
        </a:p>
      </dsp:txBody>
      <dsp:txXfrm>
        <a:off x="22313" y="2766661"/>
        <a:ext cx="1406325" cy="681946"/>
      </dsp:txXfrm>
    </dsp:sp>
    <dsp:sp modelId="{B99E7CD8-54A5-47BE-8A7E-3F50937F70A0}">
      <dsp:nvSpPr>
        <dsp:cNvPr id="0" name=""/>
        <dsp:cNvSpPr/>
      </dsp:nvSpPr>
      <dsp:spPr>
        <a:xfrm rot="18000000">
          <a:off x="946121" y="1944935"/>
          <a:ext cx="754901" cy="253532"/>
        </a:xfrm>
        <a:prstGeom prst="leftRightArrow">
          <a:avLst>
            <a:gd name="adj1" fmla="val 60000"/>
            <a:gd name="adj2" fmla="val 50000"/>
          </a:avLst>
        </a:prstGeom>
        <a:gradFill rotWithShape="0">
          <a:gsLst>
            <a:gs pos="0">
              <a:schemeClr val="accent4">
                <a:hueOff val="9644967"/>
                <a:satOff val="-8667"/>
                <a:lumOff val="-1373"/>
                <a:alphaOff val="0"/>
                <a:shade val="45000"/>
                <a:satMod val="155000"/>
              </a:schemeClr>
            </a:gs>
            <a:gs pos="60000">
              <a:schemeClr val="accent4">
                <a:hueOff val="9644967"/>
                <a:satOff val="-8667"/>
                <a:lumOff val="-1373"/>
                <a:alphaOff val="0"/>
                <a:shade val="95000"/>
                <a:satMod val="150000"/>
              </a:schemeClr>
            </a:gs>
            <a:gs pos="100000">
              <a:schemeClr val="accent4">
                <a:hueOff val="9644967"/>
                <a:satOff val="-8667"/>
                <a:lumOff val="-1373"/>
                <a:alphaOff val="0"/>
                <a:tint val="87000"/>
                <a:satMod val="250000"/>
              </a:schemeClr>
            </a:gs>
          </a:gsLst>
          <a:lin ang="16200000" scaled="0"/>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rtl="1">
            <a:lnSpc>
              <a:spcPct val="90000"/>
            </a:lnSpc>
            <a:spcBef>
              <a:spcPct val="0"/>
            </a:spcBef>
            <a:spcAft>
              <a:spcPct val="35000"/>
            </a:spcAft>
          </a:pPr>
          <a:endParaRPr lang="ar-IQ" sz="1100" kern="1200"/>
        </a:p>
      </dsp:txBody>
      <dsp:txXfrm>
        <a:off x="1022181" y="1995641"/>
        <a:ext cx="602781" cy="15212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3#2">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8.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5" name="مستطيل مستدير الزوايا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ستطيل مستدير الزوايا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وان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ar-SA" smtClean="0"/>
              <a:t>انقر لتحرير نمط العنوان الرئيسي</a:t>
            </a:r>
            <a:endParaRPr kumimoji="0" lang="en-US"/>
          </a:p>
        </p:txBody>
      </p:sp>
      <p:sp>
        <p:nvSpPr>
          <p:cNvPr id="20" name="عنوان فرعي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19" name="عنصر نائب للتاريخ 18"/>
          <p:cNvSpPr>
            <a:spLocks noGrp="1"/>
          </p:cNvSpPr>
          <p:nvPr>
            <p:ph type="dt" sz="half" idx="10"/>
          </p:nvPr>
        </p:nvSpPr>
        <p:spPr/>
        <p:txBody>
          <a:bodyPr/>
          <a:lstStyle>
            <a:extLst/>
          </a:lstStyle>
          <a:p>
            <a:fld id="{1B8ABB09-4A1D-463E-8065-109CC2B7EFAA}" type="datetimeFigureOut">
              <a:rPr lang="ar-SA" smtClean="0"/>
              <a:pPr/>
              <a:t>28/04/1441</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11" name="عنصر نائب لرقم الشريحة 10"/>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502920" y="530352"/>
            <a:ext cx="8183880" cy="4187952"/>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28/04/1441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533404"/>
            <a:ext cx="1981200" cy="5257799"/>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533400" y="533402"/>
            <a:ext cx="5943600" cy="525780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28/04/1441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502920" y="530352"/>
            <a:ext cx="8183880" cy="4187952"/>
          </a:xfrm>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28/04/1441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مستطيل مستدير الزوايا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مستدير الزوايا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28/04/1441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28/04/1441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nchor="b"/>
          <a:lstStyle>
            <a:lvl1pPr>
              <a:defRPr b="1"/>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28/04/1441</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pPr/>
              <a:t>28/04/1441</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مستدير الزوايا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pPr/>
              <a:t>28/04/1441</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28/04/1441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مستطيل مستدير الزوايا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ذو زاوية واحدة مستديرة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28/04/1441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ar-SA" smtClean="0"/>
              <a:t>انقر فوق الرمز لإضافة صورة</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مستطيل مستدير الزوايا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مستطيل مستدير الزوايا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عنصر نائب للعنوان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ar-SA" smtClean="0"/>
              <a:t>انقر لتحرير نمط العنوان الرئيسي</a:t>
            </a:r>
            <a:endParaRPr kumimoji="0" lang="en-US"/>
          </a:p>
        </p:txBody>
      </p:sp>
      <p:sp>
        <p:nvSpPr>
          <p:cNvPr id="4" name="عنصر نائب للنص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5" name="عنصر نائب للتاريخ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B8ABB09-4A1D-463E-8065-109CC2B7EFAA}" type="datetimeFigureOut">
              <a:rPr lang="ar-SA" smtClean="0"/>
              <a:pPr/>
              <a:t>28/04/1441</a:t>
            </a:fld>
            <a:endParaRPr lang="ar-SA"/>
          </a:p>
        </p:txBody>
      </p:sp>
      <p:sp>
        <p:nvSpPr>
          <p:cNvPr id="18" name="عنصر نائب للتذييل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ar-SA"/>
          </a:p>
        </p:txBody>
      </p:sp>
      <p:sp>
        <p:nvSpPr>
          <p:cNvPr id="5" name="عنصر نائب لرقم الشريحة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5.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5.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571481"/>
            <a:ext cx="7772400" cy="1785949"/>
          </a:xfrm>
        </p:spPr>
        <p:txBody>
          <a:bodyPr>
            <a:normAutofit/>
          </a:bodyPr>
          <a:lstStyle/>
          <a:p>
            <a:r>
              <a:rPr lang="ar-IQ" sz="5400" dirty="0" smtClean="0">
                <a:effectLst>
                  <a:glow rad="139700">
                    <a:schemeClr val="accent2">
                      <a:satMod val="175000"/>
                      <a:alpha val="40000"/>
                    </a:schemeClr>
                  </a:glow>
                  <a:outerShdw blurRad="53975" dist="22860" dir="5400000" algn="tl" rotWithShape="0">
                    <a:srgbClr val="000000">
                      <a:alpha val="55000"/>
                    </a:srgbClr>
                  </a:outerShdw>
                </a:effectLst>
                <a:cs typeface="Arabic Transparent" pitchFamily="2" charset="-78"/>
              </a:rPr>
              <a:t>الحمل التدريبي</a:t>
            </a:r>
            <a:endParaRPr lang="ar-IQ" sz="5400" dirty="0">
              <a:effectLst>
                <a:glow rad="139700">
                  <a:schemeClr val="accent2">
                    <a:satMod val="175000"/>
                    <a:alpha val="40000"/>
                  </a:schemeClr>
                </a:glow>
                <a:outerShdw blurRad="53975" dist="22860" dir="5400000" algn="tl" rotWithShape="0">
                  <a:srgbClr val="000000">
                    <a:alpha val="55000"/>
                  </a:srgbClr>
                </a:outerShdw>
              </a:effectLst>
              <a:cs typeface="Arabic Transparent" pitchFamily="2" charset="-78"/>
            </a:endParaRPr>
          </a:p>
        </p:txBody>
      </p:sp>
      <p:sp>
        <p:nvSpPr>
          <p:cNvPr id="3" name="عنوان فرعي 2"/>
          <p:cNvSpPr>
            <a:spLocks noGrp="1"/>
          </p:cNvSpPr>
          <p:nvPr>
            <p:ph type="subTitle" idx="1"/>
          </p:nvPr>
        </p:nvSpPr>
        <p:spPr>
          <a:xfrm>
            <a:off x="1371600" y="3786190"/>
            <a:ext cx="5986482" cy="2357454"/>
          </a:xfrm>
        </p:spPr>
        <p:txBody>
          <a:bodyPr>
            <a:normAutofit fontScale="70000" lnSpcReduction="20000"/>
          </a:bodyPr>
          <a:lstStyle/>
          <a:p>
            <a:pPr algn="ctr"/>
            <a:endParaRPr lang="ar-IQ"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a:p>
            <a:pPr algn="ctr"/>
            <a:endParaRPr lang="ar-IQ"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a:p>
            <a:pPr algn="ctr"/>
            <a:r>
              <a:rPr lang="ar-IQ"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مقدم من قبل</a:t>
            </a:r>
            <a:endParaRPr lang="ar-SA"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a:p>
            <a:pPr algn="ctr"/>
            <a:r>
              <a:rPr lang="ar-SA"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مشتاق عبد الرضا </a:t>
            </a:r>
            <a:r>
              <a:rPr lang="ar-SA"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شرارة</a:t>
            </a:r>
            <a:endParaRPr lang="ar-IQ"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a:p>
            <a:pPr algn="ctr"/>
            <a:r>
              <a:rPr lang="ar-IQ" sz="2800" dirty="0"/>
              <a:t>وتقديم : أ . م ايمن صارم شكيب</a:t>
            </a:r>
          </a:p>
          <a:p>
            <a:pPr algn="ctr"/>
            <a:endParaRPr lang="ar-IQ"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a:p>
            <a:pPr algn="ctr"/>
            <a:endParaRPr lang="ar-IQ"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a:p>
            <a:pPr algn="ctr"/>
            <a:r>
              <a:rPr lang="ar-IQ"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 </a:t>
            </a:r>
          </a:p>
        </p:txBody>
      </p:sp>
      <p:pic>
        <p:nvPicPr>
          <p:cNvPr id="1026" name="Picture 2" descr="C:\Documents and Settings\Administrator\Desktop\صور رياضية\CT0CAZW5Z4ACA6RDWQJCAPWWYO2CAGYR00LCA7EL87ZCA2I2H7SCARUZAY5CAZZK89ACATT9U3FCAS5U0F1CACDF2QQCA2N0914CAK3G2I0CAFD5ML8CAKF6R0ECAPU4HUBCAG5L8AZCAOS8CSTCAX7SB67.jpg"/>
          <p:cNvPicPr>
            <a:picLocks noChangeAspect="1" noChangeArrowheads="1"/>
          </p:cNvPicPr>
          <p:nvPr/>
        </p:nvPicPr>
        <p:blipFill>
          <a:blip r:embed="rId2"/>
          <a:srcRect/>
          <a:stretch>
            <a:fillRect/>
          </a:stretch>
        </p:blipFill>
        <p:spPr bwMode="auto">
          <a:xfrm>
            <a:off x="1285852" y="857232"/>
            <a:ext cx="3143272" cy="245746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ثلث قائم الزاوية 4"/>
          <p:cNvSpPr/>
          <p:nvPr/>
        </p:nvSpPr>
        <p:spPr>
          <a:xfrm>
            <a:off x="1643042" y="500042"/>
            <a:ext cx="5500726" cy="5429288"/>
          </a:xfrm>
          <a:prstGeom prst="rtTriangle">
            <a:avLst/>
          </a:prstGeom>
          <a:gradFill>
            <a:gsLst>
              <a:gs pos="0">
                <a:srgbClr val="FF0000"/>
              </a:gs>
              <a:gs pos="64999">
                <a:srgbClr val="F0EBD5"/>
              </a:gs>
              <a:gs pos="100000">
                <a:srgbClr val="D1C39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b="1">
              <a:solidFill>
                <a:srgbClr val="FF0000"/>
              </a:solidFill>
              <a:latin typeface="Arial" pitchFamily="34" charset="0"/>
              <a:cs typeface="Arial" pitchFamily="34" charset="0"/>
            </a:endParaRPr>
          </a:p>
        </p:txBody>
      </p:sp>
      <p:cxnSp>
        <p:nvCxnSpPr>
          <p:cNvPr id="7" name="رابط مستقيم 6"/>
          <p:cNvCxnSpPr/>
          <p:nvPr/>
        </p:nvCxnSpPr>
        <p:spPr>
          <a:xfrm rot="16200000" flipH="1">
            <a:off x="-107189" y="3821909"/>
            <a:ext cx="5143536" cy="714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rot="5400000">
            <a:off x="1107258" y="4321976"/>
            <a:ext cx="4357719"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rot="16200000" flipH="1">
            <a:off x="2393140" y="4607727"/>
            <a:ext cx="3429024"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rot="16200000" flipH="1">
            <a:off x="3679025" y="4964917"/>
            <a:ext cx="2571769"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rot="5400000">
            <a:off x="6392875" y="5964255"/>
            <a:ext cx="786612"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rot="10800000">
            <a:off x="1357289" y="5643578"/>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رابط مستقيم 20"/>
          <p:cNvCxnSpPr/>
          <p:nvPr/>
        </p:nvCxnSpPr>
        <p:spPr>
          <a:xfrm rot="10800000">
            <a:off x="1285851" y="5143512"/>
            <a:ext cx="35719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رابط مستقيم 23"/>
          <p:cNvCxnSpPr/>
          <p:nvPr/>
        </p:nvCxnSpPr>
        <p:spPr>
          <a:xfrm rot="10800000">
            <a:off x="1285852" y="4643446"/>
            <a:ext cx="4643470" cy="1428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رابط مستقيم 25"/>
          <p:cNvCxnSpPr/>
          <p:nvPr/>
        </p:nvCxnSpPr>
        <p:spPr>
          <a:xfrm rot="10800000">
            <a:off x="1357290" y="4143380"/>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رابط مستقيم 27"/>
          <p:cNvCxnSpPr/>
          <p:nvPr/>
        </p:nvCxnSpPr>
        <p:spPr>
          <a:xfrm rot="10800000">
            <a:off x="1357290" y="3643314"/>
            <a:ext cx="3571900"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رابط مستقيم 29"/>
          <p:cNvCxnSpPr/>
          <p:nvPr/>
        </p:nvCxnSpPr>
        <p:spPr>
          <a:xfrm rot="10800000">
            <a:off x="1357290" y="3071810"/>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رابط مستقيم 33"/>
          <p:cNvCxnSpPr/>
          <p:nvPr/>
        </p:nvCxnSpPr>
        <p:spPr>
          <a:xfrm rot="10800000">
            <a:off x="1428728" y="2428868"/>
            <a:ext cx="21431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رابط مستقيم 35"/>
          <p:cNvCxnSpPr/>
          <p:nvPr/>
        </p:nvCxnSpPr>
        <p:spPr>
          <a:xfrm rot="10800000">
            <a:off x="1357290" y="1857364"/>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رابط مستقيم 37"/>
          <p:cNvCxnSpPr/>
          <p:nvPr/>
        </p:nvCxnSpPr>
        <p:spPr>
          <a:xfrm rot="10800000">
            <a:off x="1428728" y="642918"/>
            <a:ext cx="21431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رابط مستقيم 39"/>
          <p:cNvCxnSpPr/>
          <p:nvPr/>
        </p:nvCxnSpPr>
        <p:spPr>
          <a:xfrm rot="10800000">
            <a:off x="1428728" y="1285860"/>
            <a:ext cx="100013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مربع نص 41"/>
          <p:cNvSpPr txBox="1"/>
          <p:nvPr/>
        </p:nvSpPr>
        <p:spPr>
          <a:xfrm>
            <a:off x="428596" y="500042"/>
            <a:ext cx="857256" cy="369332"/>
          </a:xfrm>
          <a:prstGeom prst="rect">
            <a:avLst/>
          </a:prstGeom>
          <a:noFill/>
        </p:spPr>
        <p:txBody>
          <a:bodyPr wrap="square" rtlCol="1">
            <a:spAutoFit/>
          </a:bodyPr>
          <a:lstStyle/>
          <a:p>
            <a:r>
              <a:rPr lang="ar-EG" b="1" dirty="0" smtClean="0">
                <a:solidFill>
                  <a:srgbClr val="FF0000"/>
                </a:solidFill>
                <a:latin typeface="Arial" pitchFamily="34" charset="0"/>
                <a:cs typeface="Arial" pitchFamily="34" charset="0"/>
              </a:rPr>
              <a:t>  </a:t>
            </a:r>
            <a:r>
              <a:rPr lang="ar-IQ" sz="1400" b="1" dirty="0" smtClean="0">
                <a:solidFill>
                  <a:srgbClr val="FF0000"/>
                </a:solidFill>
                <a:latin typeface="Arial" pitchFamily="34" charset="0"/>
                <a:cs typeface="Arial" pitchFamily="34" charset="0"/>
              </a:rPr>
              <a:t>100</a:t>
            </a:r>
            <a:r>
              <a:rPr lang="ar-IQ" b="1" dirty="0" smtClean="0">
                <a:solidFill>
                  <a:srgbClr val="FF0000"/>
                </a:solidFill>
                <a:latin typeface="Arial" pitchFamily="34" charset="0"/>
                <a:cs typeface="Arial" pitchFamily="34" charset="0"/>
              </a:rPr>
              <a:t>%</a:t>
            </a:r>
            <a:endParaRPr lang="ar-IQ" b="1" dirty="0">
              <a:solidFill>
                <a:srgbClr val="FF0000"/>
              </a:solidFill>
              <a:latin typeface="Arial" pitchFamily="34" charset="0"/>
              <a:cs typeface="Arial" pitchFamily="34" charset="0"/>
            </a:endParaRPr>
          </a:p>
        </p:txBody>
      </p:sp>
      <p:sp>
        <p:nvSpPr>
          <p:cNvPr id="43" name="مربع نص 42"/>
          <p:cNvSpPr txBox="1"/>
          <p:nvPr/>
        </p:nvSpPr>
        <p:spPr>
          <a:xfrm>
            <a:off x="428596" y="1059404"/>
            <a:ext cx="857256" cy="369332"/>
          </a:xfrm>
          <a:prstGeom prst="rect">
            <a:avLst/>
          </a:prstGeom>
          <a:noFill/>
        </p:spPr>
        <p:txBody>
          <a:bodyPr wrap="square" rtlCol="1">
            <a:spAutoFit/>
          </a:bodyPr>
          <a:lstStyle/>
          <a:p>
            <a:r>
              <a:rPr lang="ar-IQ" b="1" dirty="0" smtClean="0">
                <a:solidFill>
                  <a:srgbClr val="FF0000"/>
                </a:solidFill>
                <a:latin typeface="Arial" pitchFamily="34" charset="0"/>
                <a:cs typeface="Arial" pitchFamily="34" charset="0"/>
              </a:rPr>
              <a:t>90%</a:t>
            </a:r>
            <a:endParaRPr lang="ar-IQ" b="1" dirty="0">
              <a:solidFill>
                <a:srgbClr val="FF0000"/>
              </a:solidFill>
              <a:latin typeface="Arial" pitchFamily="34" charset="0"/>
              <a:cs typeface="Arial" pitchFamily="34" charset="0"/>
            </a:endParaRPr>
          </a:p>
        </p:txBody>
      </p:sp>
      <p:sp>
        <p:nvSpPr>
          <p:cNvPr id="44" name="مربع نص 43"/>
          <p:cNvSpPr txBox="1"/>
          <p:nvPr/>
        </p:nvSpPr>
        <p:spPr>
          <a:xfrm>
            <a:off x="428596" y="1630908"/>
            <a:ext cx="857256" cy="369332"/>
          </a:xfrm>
          <a:prstGeom prst="rect">
            <a:avLst/>
          </a:prstGeom>
          <a:noFill/>
        </p:spPr>
        <p:txBody>
          <a:bodyPr wrap="square" rtlCol="1">
            <a:spAutoFit/>
          </a:bodyPr>
          <a:lstStyle/>
          <a:p>
            <a:r>
              <a:rPr lang="ar-IQ" b="1" dirty="0" smtClean="0">
                <a:solidFill>
                  <a:srgbClr val="FF0000"/>
                </a:solidFill>
                <a:latin typeface="Arial" pitchFamily="34" charset="0"/>
                <a:cs typeface="Arial" pitchFamily="34" charset="0"/>
              </a:rPr>
              <a:t>80%</a:t>
            </a:r>
            <a:endParaRPr lang="ar-IQ" b="1" dirty="0">
              <a:solidFill>
                <a:srgbClr val="FF0000"/>
              </a:solidFill>
              <a:latin typeface="Arial" pitchFamily="34" charset="0"/>
              <a:cs typeface="Arial" pitchFamily="34" charset="0"/>
            </a:endParaRPr>
          </a:p>
        </p:txBody>
      </p:sp>
      <p:sp>
        <p:nvSpPr>
          <p:cNvPr id="45" name="مستطيل 44"/>
          <p:cNvSpPr/>
          <p:nvPr/>
        </p:nvSpPr>
        <p:spPr>
          <a:xfrm>
            <a:off x="572380" y="2214554"/>
            <a:ext cx="649537"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70%</a:t>
            </a:r>
            <a:endParaRPr lang="ar-IQ" b="1" dirty="0">
              <a:solidFill>
                <a:srgbClr val="FF0000"/>
              </a:solidFill>
              <a:latin typeface="Arial" pitchFamily="34" charset="0"/>
              <a:cs typeface="Arial" pitchFamily="34" charset="0"/>
            </a:endParaRPr>
          </a:p>
        </p:txBody>
      </p:sp>
      <p:sp>
        <p:nvSpPr>
          <p:cNvPr id="46" name="مستطيل 45"/>
          <p:cNvSpPr/>
          <p:nvPr/>
        </p:nvSpPr>
        <p:spPr>
          <a:xfrm>
            <a:off x="500942" y="2857496"/>
            <a:ext cx="649537"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60%</a:t>
            </a:r>
            <a:endParaRPr lang="ar-IQ" b="1" dirty="0">
              <a:solidFill>
                <a:srgbClr val="FF0000"/>
              </a:solidFill>
              <a:latin typeface="Arial" pitchFamily="34" charset="0"/>
              <a:cs typeface="Arial" pitchFamily="34" charset="0"/>
            </a:endParaRPr>
          </a:p>
        </p:txBody>
      </p:sp>
      <p:sp>
        <p:nvSpPr>
          <p:cNvPr id="47" name="مستطيل 46"/>
          <p:cNvSpPr/>
          <p:nvPr/>
        </p:nvSpPr>
        <p:spPr>
          <a:xfrm>
            <a:off x="500942" y="3429000"/>
            <a:ext cx="649537"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50%</a:t>
            </a:r>
            <a:endParaRPr lang="ar-IQ" b="1" dirty="0">
              <a:solidFill>
                <a:srgbClr val="FF0000"/>
              </a:solidFill>
              <a:latin typeface="Arial" pitchFamily="34" charset="0"/>
              <a:cs typeface="Arial" pitchFamily="34" charset="0"/>
            </a:endParaRPr>
          </a:p>
        </p:txBody>
      </p:sp>
      <p:sp>
        <p:nvSpPr>
          <p:cNvPr id="48" name="مستطيل 47"/>
          <p:cNvSpPr/>
          <p:nvPr/>
        </p:nvSpPr>
        <p:spPr>
          <a:xfrm>
            <a:off x="572380" y="3929066"/>
            <a:ext cx="649537"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40%</a:t>
            </a:r>
            <a:endParaRPr lang="ar-IQ" b="1" dirty="0">
              <a:solidFill>
                <a:srgbClr val="FF0000"/>
              </a:solidFill>
              <a:latin typeface="Arial" pitchFamily="34" charset="0"/>
              <a:cs typeface="Arial" pitchFamily="34" charset="0"/>
            </a:endParaRPr>
          </a:p>
        </p:txBody>
      </p:sp>
      <p:sp>
        <p:nvSpPr>
          <p:cNvPr id="49" name="مستطيل 48"/>
          <p:cNvSpPr/>
          <p:nvPr/>
        </p:nvSpPr>
        <p:spPr>
          <a:xfrm>
            <a:off x="500942" y="4488428"/>
            <a:ext cx="649537"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30%</a:t>
            </a:r>
            <a:endParaRPr lang="ar-IQ" b="1" dirty="0">
              <a:solidFill>
                <a:srgbClr val="FF0000"/>
              </a:solidFill>
              <a:latin typeface="Arial" pitchFamily="34" charset="0"/>
              <a:cs typeface="Arial" pitchFamily="34" charset="0"/>
            </a:endParaRPr>
          </a:p>
        </p:txBody>
      </p:sp>
      <p:sp>
        <p:nvSpPr>
          <p:cNvPr id="50" name="مستطيل 49"/>
          <p:cNvSpPr/>
          <p:nvPr/>
        </p:nvSpPr>
        <p:spPr>
          <a:xfrm>
            <a:off x="500942" y="4988494"/>
            <a:ext cx="649537"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20%</a:t>
            </a:r>
            <a:endParaRPr lang="ar-IQ" b="1" dirty="0">
              <a:solidFill>
                <a:srgbClr val="FF0000"/>
              </a:solidFill>
              <a:latin typeface="Arial" pitchFamily="34" charset="0"/>
              <a:cs typeface="Arial" pitchFamily="34" charset="0"/>
            </a:endParaRPr>
          </a:p>
        </p:txBody>
      </p:sp>
      <p:sp>
        <p:nvSpPr>
          <p:cNvPr id="51" name="مستطيل 50"/>
          <p:cNvSpPr/>
          <p:nvPr/>
        </p:nvSpPr>
        <p:spPr>
          <a:xfrm>
            <a:off x="572380" y="5488560"/>
            <a:ext cx="649537"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10%</a:t>
            </a:r>
            <a:endParaRPr lang="ar-IQ" b="1" dirty="0">
              <a:solidFill>
                <a:srgbClr val="FF0000"/>
              </a:solidFill>
              <a:latin typeface="Arial" pitchFamily="34" charset="0"/>
              <a:cs typeface="Arial" pitchFamily="34" charset="0"/>
            </a:endParaRPr>
          </a:p>
        </p:txBody>
      </p:sp>
      <p:sp>
        <p:nvSpPr>
          <p:cNvPr id="52" name="مربع نص 51"/>
          <p:cNvSpPr txBox="1"/>
          <p:nvPr/>
        </p:nvSpPr>
        <p:spPr>
          <a:xfrm>
            <a:off x="1714480" y="6000768"/>
            <a:ext cx="642942" cy="369332"/>
          </a:xfrm>
          <a:prstGeom prst="rect">
            <a:avLst/>
          </a:prstGeom>
          <a:noFill/>
        </p:spPr>
        <p:txBody>
          <a:bodyPr wrap="square" rtlCol="1">
            <a:spAutoFit/>
          </a:bodyPr>
          <a:lstStyle/>
          <a:p>
            <a:r>
              <a:rPr lang="ar-IQ" b="1" dirty="0" smtClean="0">
                <a:solidFill>
                  <a:srgbClr val="FF0000"/>
                </a:solidFill>
                <a:latin typeface="Arial" pitchFamily="34" charset="0"/>
                <a:cs typeface="Arial" pitchFamily="34" charset="0"/>
              </a:rPr>
              <a:t>1-5</a:t>
            </a:r>
            <a:endParaRPr lang="ar-IQ" b="1" dirty="0">
              <a:solidFill>
                <a:srgbClr val="FF0000"/>
              </a:solidFill>
              <a:latin typeface="Arial" pitchFamily="34" charset="0"/>
              <a:cs typeface="Arial" pitchFamily="34" charset="0"/>
            </a:endParaRPr>
          </a:p>
        </p:txBody>
      </p:sp>
      <p:sp>
        <p:nvSpPr>
          <p:cNvPr id="53" name="مستطيل 52"/>
          <p:cNvSpPr/>
          <p:nvPr/>
        </p:nvSpPr>
        <p:spPr>
          <a:xfrm>
            <a:off x="2428166" y="6060064"/>
            <a:ext cx="651140"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6-10</a:t>
            </a:r>
            <a:endParaRPr lang="ar-IQ" b="1" dirty="0">
              <a:solidFill>
                <a:srgbClr val="FF0000"/>
              </a:solidFill>
              <a:latin typeface="Arial" pitchFamily="34" charset="0"/>
              <a:cs typeface="Arial" pitchFamily="34" charset="0"/>
            </a:endParaRPr>
          </a:p>
        </p:txBody>
      </p:sp>
      <p:sp>
        <p:nvSpPr>
          <p:cNvPr id="54" name="مستطيل 53"/>
          <p:cNvSpPr/>
          <p:nvPr/>
        </p:nvSpPr>
        <p:spPr>
          <a:xfrm>
            <a:off x="3290952" y="6060064"/>
            <a:ext cx="780983"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10-15</a:t>
            </a:r>
            <a:endParaRPr lang="ar-IQ" b="1" dirty="0">
              <a:solidFill>
                <a:srgbClr val="FF0000"/>
              </a:solidFill>
              <a:latin typeface="Arial" pitchFamily="34" charset="0"/>
              <a:cs typeface="Arial" pitchFamily="34" charset="0"/>
            </a:endParaRPr>
          </a:p>
        </p:txBody>
      </p:sp>
      <p:sp>
        <p:nvSpPr>
          <p:cNvPr id="55" name="مستطيل 54"/>
          <p:cNvSpPr/>
          <p:nvPr/>
        </p:nvSpPr>
        <p:spPr>
          <a:xfrm>
            <a:off x="4291084" y="6060064"/>
            <a:ext cx="780983"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15-20</a:t>
            </a:r>
            <a:endParaRPr lang="ar-IQ" b="1" dirty="0">
              <a:solidFill>
                <a:srgbClr val="FF0000"/>
              </a:solidFill>
              <a:latin typeface="Arial" pitchFamily="34" charset="0"/>
              <a:cs typeface="Arial" pitchFamily="34" charset="0"/>
            </a:endParaRPr>
          </a:p>
        </p:txBody>
      </p:sp>
      <p:sp>
        <p:nvSpPr>
          <p:cNvPr id="56" name="مستطيل 55"/>
          <p:cNvSpPr/>
          <p:nvPr/>
        </p:nvSpPr>
        <p:spPr>
          <a:xfrm>
            <a:off x="5084891" y="6060064"/>
            <a:ext cx="780983"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20-35</a:t>
            </a:r>
            <a:endParaRPr lang="ar-IQ" b="1" dirty="0">
              <a:solidFill>
                <a:srgbClr val="FF0000"/>
              </a:solidFill>
              <a:latin typeface="Arial" pitchFamily="34" charset="0"/>
              <a:cs typeface="Arial" pitchFamily="34" charset="0"/>
            </a:endParaRPr>
          </a:p>
        </p:txBody>
      </p:sp>
      <p:cxnSp>
        <p:nvCxnSpPr>
          <p:cNvPr id="62" name="رابط مستقيم 61"/>
          <p:cNvCxnSpPr/>
          <p:nvPr/>
        </p:nvCxnSpPr>
        <p:spPr>
          <a:xfrm rot="16200000" flipH="1">
            <a:off x="5107785" y="5607859"/>
            <a:ext cx="1714512"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رابط مستقيم 66"/>
          <p:cNvCxnSpPr/>
          <p:nvPr/>
        </p:nvCxnSpPr>
        <p:spPr>
          <a:xfrm>
            <a:off x="1643042" y="2143116"/>
            <a:ext cx="164307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مربع نص 67"/>
          <p:cNvSpPr txBox="1"/>
          <p:nvPr/>
        </p:nvSpPr>
        <p:spPr>
          <a:xfrm>
            <a:off x="1928794" y="714356"/>
            <a:ext cx="1428760" cy="369332"/>
          </a:xfrm>
          <a:prstGeom prst="rect">
            <a:avLst/>
          </a:prstGeom>
          <a:noFill/>
        </p:spPr>
        <p:txBody>
          <a:bodyPr wrap="square" rtlCol="1">
            <a:spAutoFit/>
          </a:bodyPr>
          <a:lstStyle/>
          <a:p>
            <a:r>
              <a:rPr lang="ar-IQ" b="1" dirty="0" smtClean="0">
                <a:solidFill>
                  <a:srgbClr val="FF0000"/>
                </a:solidFill>
                <a:latin typeface="Arial" pitchFamily="34" charset="0"/>
                <a:cs typeface="Arial" pitchFamily="34" charset="0"/>
              </a:rPr>
              <a:t>الأقصى</a:t>
            </a:r>
            <a:endParaRPr lang="ar-IQ" b="1" dirty="0">
              <a:solidFill>
                <a:srgbClr val="FF0000"/>
              </a:solidFill>
              <a:latin typeface="Arial" pitchFamily="34" charset="0"/>
              <a:cs typeface="Arial" pitchFamily="34" charset="0"/>
            </a:endParaRPr>
          </a:p>
        </p:txBody>
      </p:sp>
      <p:sp>
        <p:nvSpPr>
          <p:cNvPr id="69" name="مربع نص 68"/>
          <p:cNvSpPr txBox="1"/>
          <p:nvPr/>
        </p:nvSpPr>
        <p:spPr>
          <a:xfrm>
            <a:off x="2428860" y="1285860"/>
            <a:ext cx="2081226" cy="369332"/>
          </a:xfrm>
          <a:prstGeom prst="rect">
            <a:avLst/>
          </a:prstGeom>
          <a:noFill/>
        </p:spPr>
        <p:txBody>
          <a:bodyPr wrap="square" rtlCol="1">
            <a:spAutoFit/>
          </a:bodyPr>
          <a:lstStyle/>
          <a:p>
            <a:r>
              <a:rPr lang="ar-IQ" b="1" dirty="0" smtClean="0">
                <a:solidFill>
                  <a:srgbClr val="FF0000"/>
                </a:solidFill>
                <a:latin typeface="Arial" pitchFamily="34" charset="0"/>
                <a:cs typeface="Arial" pitchFamily="34" charset="0"/>
              </a:rPr>
              <a:t>الأقل من الأقصى</a:t>
            </a:r>
            <a:endParaRPr lang="ar-IQ" b="1" dirty="0">
              <a:solidFill>
                <a:srgbClr val="FF0000"/>
              </a:solidFill>
              <a:latin typeface="Arial" pitchFamily="34" charset="0"/>
              <a:cs typeface="Arial" pitchFamily="34" charset="0"/>
            </a:endParaRPr>
          </a:p>
        </p:txBody>
      </p:sp>
      <p:sp>
        <p:nvSpPr>
          <p:cNvPr id="70" name="مربع نص 69"/>
          <p:cNvSpPr txBox="1"/>
          <p:nvPr/>
        </p:nvSpPr>
        <p:spPr>
          <a:xfrm>
            <a:off x="3857620" y="2416726"/>
            <a:ext cx="1428760" cy="369332"/>
          </a:xfrm>
          <a:prstGeom prst="rect">
            <a:avLst/>
          </a:prstGeom>
          <a:noFill/>
        </p:spPr>
        <p:txBody>
          <a:bodyPr wrap="square" rtlCol="1">
            <a:spAutoFit/>
          </a:bodyPr>
          <a:lstStyle/>
          <a:p>
            <a:r>
              <a:rPr lang="ar-IQ" b="1" dirty="0" smtClean="0">
                <a:solidFill>
                  <a:srgbClr val="FF0000"/>
                </a:solidFill>
                <a:latin typeface="Arial" pitchFamily="34" charset="0"/>
                <a:cs typeface="Arial" pitchFamily="34" charset="0"/>
              </a:rPr>
              <a:t>متوسط</a:t>
            </a:r>
            <a:endParaRPr lang="ar-IQ" b="1" dirty="0">
              <a:solidFill>
                <a:srgbClr val="FF0000"/>
              </a:solidFill>
              <a:latin typeface="Arial" pitchFamily="34" charset="0"/>
              <a:cs typeface="Arial" pitchFamily="34" charset="0"/>
            </a:endParaRPr>
          </a:p>
        </p:txBody>
      </p:sp>
      <p:sp>
        <p:nvSpPr>
          <p:cNvPr id="71" name="مربع نص 70"/>
          <p:cNvSpPr txBox="1"/>
          <p:nvPr/>
        </p:nvSpPr>
        <p:spPr>
          <a:xfrm>
            <a:off x="5286380" y="3774048"/>
            <a:ext cx="1428760" cy="369332"/>
          </a:xfrm>
          <a:prstGeom prst="rect">
            <a:avLst/>
          </a:prstGeom>
          <a:noFill/>
        </p:spPr>
        <p:txBody>
          <a:bodyPr wrap="square" rtlCol="1">
            <a:spAutoFit/>
          </a:bodyPr>
          <a:lstStyle/>
          <a:p>
            <a:r>
              <a:rPr lang="ar-IQ" b="1" dirty="0" smtClean="0">
                <a:solidFill>
                  <a:srgbClr val="FF0000"/>
                </a:solidFill>
                <a:latin typeface="Arial" pitchFamily="34" charset="0"/>
                <a:cs typeface="Arial" pitchFamily="34" charset="0"/>
              </a:rPr>
              <a:t>بسيط</a:t>
            </a:r>
            <a:endParaRPr lang="ar-IQ" b="1" dirty="0">
              <a:solidFill>
                <a:srgbClr val="FF0000"/>
              </a:solidFill>
              <a:latin typeface="Arial" pitchFamily="34" charset="0"/>
              <a:cs typeface="Arial" pitchFamily="34" charset="0"/>
            </a:endParaRPr>
          </a:p>
        </p:txBody>
      </p:sp>
      <p:sp>
        <p:nvSpPr>
          <p:cNvPr id="72" name="مربع نص 71"/>
          <p:cNvSpPr txBox="1"/>
          <p:nvPr/>
        </p:nvSpPr>
        <p:spPr>
          <a:xfrm>
            <a:off x="6572264" y="4917056"/>
            <a:ext cx="1214446" cy="369332"/>
          </a:xfrm>
          <a:prstGeom prst="rect">
            <a:avLst/>
          </a:prstGeom>
          <a:noFill/>
        </p:spPr>
        <p:txBody>
          <a:bodyPr wrap="square" rtlCol="1">
            <a:spAutoFit/>
          </a:bodyPr>
          <a:lstStyle/>
          <a:p>
            <a:r>
              <a:rPr lang="ar-IQ" b="1" dirty="0" smtClean="0">
                <a:solidFill>
                  <a:srgbClr val="FF0000"/>
                </a:solidFill>
                <a:latin typeface="Arial" pitchFamily="34" charset="0"/>
                <a:cs typeface="Arial" pitchFamily="34" charset="0"/>
              </a:rPr>
              <a:t>متواضع</a:t>
            </a:r>
            <a:endParaRPr lang="ar-IQ" b="1" dirty="0">
              <a:solidFill>
                <a:srgbClr val="FF0000"/>
              </a:solidFill>
              <a:latin typeface="Arial" pitchFamily="34" charset="0"/>
              <a:cs typeface="Arial" pitchFamily="34" charset="0"/>
            </a:endParaRPr>
          </a:p>
        </p:txBody>
      </p:sp>
      <p:sp>
        <p:nvSpPr>
          <p:cNvPr id="73" name="مربع نص 72"/>
          <p:cNvSpPr txBox="1"/>
          <p:nvPr/>
        </p:nvSpPr>
        <p:spPr>
          <a:xfrm>
            <a:off x="4929190" y="928670"/>
            <a:ext cx="3429024" cy="1200329"/>
          </a:xfrm>
          <a:prstGeom prst="rect">
            <a:avLst/>
          </a:prstGeom>
          <a:noFill/>
        </p:spPr>
        <p:txBody>
          <a:bodyPr wrap="square" rtlCol="1">
            <a:spAutoFit/>
          </a:bodyPr>
          <a:lstStyle/>
          <a:p>
            <a:pPr algn="ctr"/>
            <a:r>
              <a:rPr lang="ar-IQ"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مستويات حمل التدريب</a:t>
            </a:r>
            <a:endParaRPr lang="ar-IQ"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4"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to="" calcmode="lin" valueType="num">
                                      <p:cBhvr>
                                        <p:cTn id="11"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dirty="0" smtClean="0">
                <a:solidFill>
                  <a:srgbClr val="FF0000"/>
                </a:solidFill>
                <a:cs typeface="Arabic Transparent" pitchFamily="2" charset="-78"/>
              </a:rPr>
              <a:t>قاعدة الإثارة أساس لعملية التدريب</a:t>
            </a:r>
            <a:endParaRPr lang="ar-IQ" sz="3200" dirty="0">
              <a:solidFill>
                <a:srgbClr val="FF0000"/>
              </a:solidFill>
              <a:cs typeface="Arabic Transparent" pitchFamily="2" charset="-78"/>
            </a:endParaRPr>
          </a:p>
        </p:txBody>
      </p:sp>
      <p:sp>
        <p:nvSpPr>
          <p:cNvPr id="3" name="عنصر نائب للنص 2"/>
          <p:cNvSpPr>
            <a:spLocks noGrp="1"/>
          </p:cNvSpPr>
          <p:nvPr>
            <p:ph type="body" idx="1"/>
          </p:nvPr>
        </p:nvSpPr>
        <p:spPr/>
        <p:txBody>
          <a:bodyPr>
            <a:noAutofit/>
          </a:bodyPr>
          <a:lstStyle/>
          <a:p>
            <a:r>
              <a:rPr lang="ar-IQ" dirty="0" smtClean="0">
                <a:solidFill>
                  <a:srgbClr val="FF0000"/>
                </a:solidFill>
                <a:latin typeface="Arial" pitchFamily="34" charset="0"/>
                <a:cs typeface="Arial" pitchFamily="34" charset="0"/>
              </a:rPr>
              <a:t>قانون  </a:t>
            </a:r>
            <a:r>
              <a:rPr lang="en-US" dirty="0" smtClean="0">
                <a:solidFill>
                  <a:srgbClr val="FF0000"/>
                </a:solidFill>
                <a:latin typeface="Arial" pitchFamily="34" charset="0"/>
                <a:cs typeface="Arial" pitchFamily="34" charset="0"/>
              </a:rPr>
              <a:t>scholtes, Amdsch</a:t>
            </a:r>
            <a:endParaRPr lang="ar-IQ" dirty="0">
              <a:solidFill>
                <a:srgbClr val="FF0000"/>
              </a:solidFill>
              <a:latin typeface="Arial" pitchFamily="34" charset="0"/>
              <a:cs typeface="Arial" pitchFamily="34" charset="0"/>
            </a:endParaRPr>
          </a:p>
        </p:txBody>
      </p:sp>
      <p:sp>
        <p:nvSpPr>
          <p:cNvPr id="4" name="عنصر نائب للمحتوى 3"/>
          <p:cNvSpPr>
            <a:spLocks noGrp="1"/>
          </p:cNvSpPr>
          <p:nvPr>
            <p:ph sz="quarter" idx="2"/>
          </p:nvPr>
        </p:nvSpPr>
        <p:spPr/>
        <p:txBody>
          <a:bodyPr>
            <a:normAutofit fontScale="92500" lnSpcReduction="10000"/>
          </a:bodyPr>
          <a:lstStyle/>
          <a:p>
            <a:pPr algn="justLow"/>
            <a:r>
              <a:rPr lang="ar-IQ" dirty="0" smtClean="0">
                <a:solidFill>
                  <a:srgbClr val="7030A0"/>
                </a:solidFill>
                <a:latin typeface="Arial" pitchFamily="34" charset="0"/>
                <a:cs typeface="Arial" pitchFamily="34" charset="0"/>
              </a:rPr>
              <a:t>1- أن التفاعل العادي للإثارة العصبية يؤدي الى عمل .</a:t>
            </a:r>
          </a:p>
          <a:p>
            <a:pPr algn="justLow"/>
            <a:r>
              <a:rPr lang="ar-IQ" b="1" dirty="0" smtClean="0">
                <a:solidFill>
                  <a:schemeClr val="accent4">
                    <a:lumMod val="75000"/>
                  </a:schemeClr>
                </a:solidFill>
                <a:latin typeface="Arial" pitchFamily="34" charset="0"/>
                <a:cs typeface="Arial" pitchFamily="34" charset="0"/>
              </a:rPr>
              <a:t>2- أن التفاعل الموجي للإثارة العصبية يرتقي الى العمل .</a:t>
            </a:r>
          </a:p>
          <a:p>
            <a:pPr algn="justLow"/>
            <a:r>
              <a:rPr lang="ar-IQ" dirty="0" smtClean="0">
                <a:solidFill>
                  <a:srgbClr val="7030A0"/>
                </a:solidFill>
                <a:latin typeface="Arial" pitchFamily="34" charset="0"/>
                <a:cs typeface="Arial" pitchFamily="34" charset="0"/>
              </a:rPr>
              <a:t>3- أن التفاعل القوي للأثارة العصبية يعيق العمل .</a:t>
            </a:r>
          </a:p>
          <a:p>
            <a:pPr algn="justLow"/>
            <a:r>
              <a:rPr lang="ar-IQ" b="1" dirty="0" smtClean="0">
                <a:solidFill>
                  <a:schemeClr val="accent4">
                    <a:lumMod val="75000"/>
                  </a:schemeClr>
                </a:solidFill>
                <a:latin typeface="Arial" pitchFamily="34" charset="0"/>
                <a:cs typeface="Arial" pitchFamily="34" charset="0"/>
              </a:rPr>
              <a:t>4- أن </a:t>
            </a:r>
            <a:r>
              <a:rPr lang="ar-IQ" b="1" dirty="0" smtClean="0">
                <a:solidFill>
                  <a:schemeClr val="tx2">
                    <a:lumMod val="75000"/>
                    <a:lumOff val="25000"/>
                  </a:schemeClr>
                </a:solidFill>
                <a:latin typeface="Arial" pitchFamily="34" charset="0"/>
                <a:cs typeface="Arial" pitchFamily="34" charset="0"/>
              </a:rPr>
              <a:t>التفاعل الضعيف </a:t>
            </a:r>
            <a:r>
              <a:rPr lang="ar-IQ" b="1" dirty="0" smtClean="0">
                <a:solidFill>
                  <a:schemeClr val="accent4">
                    <a:lumMod val="75000"/>
                  </a:schemeClr>
                </a:solidFill>
                <a:latin typeface="Arial" pitchFamily="34" charset="0"/>
                <a:cs typeface="Arial" pitchFamily="34" charset="0"/>
              </a:rPr>
              <a:t>للأثارة العصبية يعيق العمل .</a:t>
            </a:r>
          </a:p>
          <a:p>
            <a:pPr algn="justLow"/>
            <a:r>
              <a:rPr lang="ar-IQ" dirty="0" smtClean="0">
                <a:solidFill>
                  <a:srgbClr val="7030A0"/>
                </a:solidFill>
                <a:latin typeface="Arial" pitchFamily="34" charset="0"/>
                <a:cs typeface="Arial" pitchFamily="34" charset="0"/>
              </a:rPr>
              <a:t>5- أن نقص التفاعل للأثارة العصبية يضر بالعمل .</a:t>
            </a:r>
            <a:endParaRPr lang="ar-IQ" dirty="0">
              <a:solidFill>
                <a:srgbClr val="7030A0"/>
              </a:solidFill>
              <a:latin typeface="Arial" pitchFamily="34" charset="0"/>
              <a:cs typeface="Arial" pitchFamily="34" charset="0"/>
            </a:endParaRPr>
          </a:p>
        </p:txBody>
      </p:sp>
      <p:sp>
        <p:nvSpPr>
          <p:cNvPr id="5" name="عنصر نائب للنص 4"/>
          <p:cNvSpPr>
            <a:spLocks noGrp="1"/>
          </p:cNvSpPr>
          <p:nvPr>
            <p:ph type="body" sz="half" idx="3"/>
          </p:nvPr>
        </p:nvSpPr>
        <p:spPr>
          <a:xfrm>
            <a:off x="4652168" y="579438"/>
            <a:ext cx="4063235" cy="4135446"/>
          </a:xfrm>
          <a:solidFill>
            <a:schemeClr val="accent4">
              <a:lumMod val="20000"/>
              <a:lumOff val="80000"/>
            </a:schemeClr>
          </a:solidFill>
        </p:spPr>
        <p:txBody>
          <a:bodyPr/>
          <a:lstStyle/>
          <a:p>
            <a:pPr algn="justLow">
              <a:buFontTx/>
              <a:buChar char="-"/>
            </a:pPr>
            <a:r>
              <a:rPr lang="ar-IQ" dirty="0" smtClean="0">
                <a:solidFill>
                  <a:schemeClr val="accent5">
                    <a:lumMod val="75000"/>
                  </a:schemeClr>
                </a:solidFill>
                <a:latin typeface="Arial" pitchFamily="34" charset="0"/>
                <a:cs typeface="Arial" pitchFamily="34" charset="0"/>
              </a:rPr>
              <a:t>-</a:t>
            </a:r>
            <a:r>
              <a:rPr lang="ar-IQ" dirty="0" smtClean="0">
                <a:solidFill>
                  <a:srgbClr val="FFFF00"/>
                </a:solidFill>
                <a:latin typeface="Arial" pitchFamily="34" charset="0"/>
                <a:cs typeface="Arial" pitchFamily="34" charset="0"/>
              </a:rPr>
              <a:t> </a:t>
            </a:r>
            <a:r>
              <a:rPr lang="ar-IQ" dirty="0" smtClean="0">
                <a:solidFill>
                  <a:schemeClr val="accent5">
                    <a:lumMod val="75000"/>
                  </a:schemeClr>
                </a:solidFill>
                <a:latin typeface="Arial" pitchFamily="34" charset="0"/>
                <a:cs typeface="Arial" pitchFamily="34" charset="0"/>
              </a:rPr>
              <a:t>يرتبط التدريب بأساليب تامة الاختلاف في الإثارة العصبية .</a:t>
            </a:r>
          </a:p>
          <a:p>
            <a:pPr algn="justLow">
              <a:buFontTx/>
              <a:buChar char="-"/>
            </a:pPr>
            <a:r>
              <a:rPr lang="ar-IQ" dirty="0" smtClean="0">
                <a:solidFill>
                  <a:srgbClr val="0070C0"/>
                </a:solidFill>
                <a:latin typeface="Arial" pitchFamily="34" charset="0"/>
                <a:cs typeface="Arial" pitchFamily="34" charset="0"/>
              </a:rPr>
              <a:t>- مع طول تأثير هذه الإثارة على الأجهزة الحيوية تتكون ظاهرة التكيف حيث تتقدم القدرات البدنية والقوة المضادة .</a:t>
            </a:r>
          </a:p>
          <a:p>
            <a:pPr algn="justLow">
              <a:buFontTx/>
              <a:buChar char="-"/>
            </a:pPr>
            <a:r>
              <a:rPr lang="ar-IQ" dirty="0" smtClean="0">
                <a:solidFill>
                  <a:schemeClr val="accent2">
                    <a:lumMod val="75000"/>
                  </a:schemeClr>
                </a:solidFill>
                <a:latin typeface="Arial" pitchFamily="34" charset="0"/>
                <a:cs typeface="Arial" pitchFamily="34" charset="0"/>
              </a:rPr>
              <a:t>- معرفة القواعد الفسيولوجية لتأثير الاثارة العصبية يسهل تقدير الجرعة الصحيحة للإثارة .</a:t>
            </a:r>
            <a:endParaRPr lang="ar-IQ" dirty="0">
              <a:solidFill>
                <a:schemeClr val="accent2">
                  <a:lumMod val="75000"/>
                </a:schemeClr>
              </a:solidFill>
              <a:latin typeface="Arial" pitchFamily="34" charset="0"/>
              <a:cs typeface="Arial" pitchFamily="34" charset="0"/>
            </a:endParaRPr>
          </a:p>
        </p:txBody>
      </p:sp>
      <p:pic>
        <p:nvPicPr>
          <p:cNvPr id="7" name="عنصر نائب للمحتوى 6" descr="imagesCASWRTW5.jpg"/>
          <p:cNvPicPr>
            <a:picLocks noGrp="1" noChangeAspect="1"/>
          </p:cNvPicPr>
          <p:nvPr>
            <p:ph sz="quarter" idx="4"/>
          </p:nvPr>
        </p:nvPicPr>
        <p:blipFill>
          <a:blip r:embed="rId2"/>
          <a:stretch>
            <a:fillRect/>
          </a:stretch>
        </p:blipFill>
        <p:spPr>
          <a:xfrm>
            <a:off x="5641975" y="4791093"/>
            <a:ext cx="3073429" cy="120967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5">
                                            <p:bg/>
                                          </p:spTgt>
                                        </p:tgtEl>
                                        <p:attrNameLst>
                                          <p:attrName>style.visibility</p:attrName>
                                        </p:attrNameLst>
                                      </p:cBhvr>
                                      <p:to>
                                        <p:strVal val="visible"/>
                                      </p:to>
                                    </p:set>
                                    <p:animEffect transition="in" filter="randombar(horizontal)">
                                      <p:cBhvr>
                                        <p:cTn id="16" dur="500"/>
                                        <p:tgtEl>
                                          <p:spTgt spid="5">
                                            <p:bg/>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randombar(horizontal)">
                                      <p:cBhvr>
                                        <p:cTn id="21" dur="500"/>
                                        <p:tgtEl>
                                          <p:spTgt spid="5">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5">
                                            <p:txEl>
                                              <p:pRg st="1" end="1"/>
                                            </p:txEl>
                                          </p:spTgt>
                                        </p:tgtEl>
                                        <p:attrNameLst>
                                          <p:attrName>style.visibility</p:attrName>
                                        </p:attrNameLst>
                                      </p:cBhvr>
                                      <p:to>
                                        <p:strVal val="visible"/>
                                      </p:to>
                                    </p:set>
                                    <p:animEffect transition="in" filter="randombar(horizontal)">
                                      <p:cBhvr>
                                        <p:cTn id="26" dur="500"/>
                                        <p:tgtEl>
                                          <p:spTgt spid="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Effect transition="in" filter="randombar(horizontal)">
                                      <p:cBhvr>
                                        <p:cTn id="31" dur="500"/>
                                        <p:tgtEl>
                                          <p:spTgt spid="5">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3">
                                            <p:txEl>
                                              <p:pRg st="0" end="0"/>
                                            </p:txEl>
                                          </p:spTgt>
                                        </p:tgtEl>
                                        <p:attrNameLst>
                                          <p:attrName>style.visibility</p:attrName>
                                        </p:attrNameLst>
                                      </p:cBhvr>
                                      <p:to>
                                        <p:strVal val="visible"/>
                                      </p:to>
                                    </p:set>
                                    <p:animEffect transition="in" filter="randombar(horizontal)">
                                      <p:cBhvr>
                                        <p:cTn id="36" dur="500"/>
                                        <p:tgtEl>
                                          <p:spTgt spid="3">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grpId="0" nodeType="clickEffect">
                                  <p:stCondLst>
                                    <p:cond delay="0"/>
                                  </p:stCondLst>
                                  <p:childTnLst>
                                    <p:set>
                                      <p:cBhvr>
                                        <p:cTn id="40" dur="1" fill="hold">
                                          <p:stCondLst>
                                            <p:cond delay="0"/>
                                          </p:stCondLst>
                                        </p:cTn>
                                        <p:tgtEl>
                                          <p:spTgt spid="4">
                                            <p:txEl>
                                              <p:pRg st="0" end="0"/>
                                            </p:txEl>
                                          </p:spTgt>
                                        </p:tgtEl>
                                        <p:attrNameLst>
                                          <p:attrName>style.visibility</p:attrName>
                                        </p:attrNameLst>
                                      </p:cBhvr>
                                      <p:to>
                                        <p:strVal val="visible"/>
                                      </p:to>
                                    </p:set>
                                    <p:animEffect transition="in" filter="circle(in)">
                                      <p:cBhvr>
                                        <p:cTn id="41" dur="2000"/>
                                        <p:tgtEl>
                                          <p:spTgt spid="4">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6" presetClass="entr" presetSubtype="16" fill="hold" grpId="0" nodeType="clickEffect">
                                  <p:stCondLst>
                                    <p:cond delay="0"/>
                                  </p:stCondLst>
                                  <p:childTnLst>
                                    <p:set>
                                      <p:cBhvr>
                                        <p:cTn id="45" dur="1" fill="hold">
                                          <p:stCondLst>
                                            <p:cond delay="0"/>
                                          </p:stCondLst>
                                        </p:cTn>
                                        <p:tgtEl>
                                          <p:spTgt spid="4">
                                            <p:txEl>
                                              <p:pRg st="1" end="1"/>
                                            </p:txEl>
                                          </p:spTgt>
                                        </p:tgtEl>
                                        <p:attrNameLst>
                                          <p:attrName>style.visibility</p:attrName>
                                        </p:attrNameLst>
                                      </p:cBhvr>
                                      <p:to>
                                        <p:strVal val="visible"/>
                                      </p:to>
                                    </p:set>
                                    <p:animEffect transition="in" filter="circle(in)">
                                      <p:cBhvr>
                                        <p:cTn id="46" dur="2000"/>
                                        <p:tgtEl>
                                          <p:spTgt spid="4">
                                            <p:txEl>
                                              <p:pRg st="1" end="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4">
                                            <p:txEl>
                                              <p:pRg st="2" end="2"/>
                                            </p:txEl>
                                          </p:spTgt>
                                        </p:tgtEl>
                                        <p:attrNameLst>
                                          <p:attrName>style.visibility</p:attrName>
                                        </p:attrNameLst>
                                      </p:cBhvr>
                                      <p:to>
                                        <p:strVal val="visible"/>
                                      </p:to>
                                    </p:set>
                                    <p:animEffect transition="in" filter="circle(in)">
                                      <p:cBhvr>
                                        <p:cTn id="51" dur="2000"/>
                                        <p:tgtEl>
                                          <p:spTgt spid="4">
                                            <p:txEl>
                                              <p:pRg st="2" end="2"/>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6" presetClass="entr" presetSubtype="16" fill="hold" grpId="0" nodeType="clickEffect">
                                  <p:stCondLst>
                                    <p:cond delay="0"/>
                                  </p:stCondLst>
                                  <p:childTnLst>
                                    <p:set>
                                      <p:cBhvr>
                                        <p:cTn id="55" dur="1" fill="hold">
                                          <p:stCondLst>
                                            <p:cond delay="0"/>
                                          </p:stCondLst>
                                        </p:cTn>
                                        <p:tgtEl>
                                          <p:spTgt spid="4">
                                            <p:txEl>
                                              <p:pRg st="3" end="3"/>
                                            </p:txEl>
                                          </p:spTgt>
                                        </p:tgtEl>
                                        <p:attrNameLst>
                                          <p:attrName>style.visibility</p:attrName>
                                        </p:attrNameLst>
                                      </p:cBhvr>
                                      <p:to>
                                        <p:strVal val="visible"/>
                                      </p:to>
                                    </p:set>
                                    <p:animEffect transition="in" filter="circle(in)">
                                      <p:cBhvr>
                                        <p:cTn id="56" dur="2000"/>
                                        <p:tgtEl>
                                          <p:spTgt spid="4">
                                            <p:txEl>
                                              <p:pRg st="3" end="3"/>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6" presetClass="entr" presetSubtype="16" fill="hold" grpId="0" nodeType="clickEffect">
                                  <p:stCondLst>
                                    <p:cond delay="0"/>
                                  </p:stCondLst>
                                  <p:childTnLst>
                                    <p:set>
                                      <p:cBhvr>
                                        <p:cTn id="60" dur="1" fill="hold">
                                          <p:stCondLst>
                                            <p:cond delay="0"/>
                                          </p:stCondLst>
                                        </p:cTn>
                                        <p:tgtEl>
                                          <p:spTgt spid="4">
                                            <p:txEl>
                                              <p:pRg st="4" end="4"/>
                                            </p:txEl>
                                          </p:spTgt>
                                        </p:tgtEl>
                                        <p:attrNameLst>
                                          <p:attrName>style.visibility</p:attrName>
                                        </p:attrNameLst>
                                      </p:cBhvr>
                                      <p:to>
                                        <p:strVal val="visible"/>
                                      </p:to>
                                    </p:set>
                                    <p:animEffect transition="in" filter="circle(in)">
                                      <p:cBhvr>
                                        <p:cTn id="61"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P spid="5"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0000"/>
            </a:gs>
            <a:gs pos="39999">
              <a:srgbClr val="85C2FF"/>
            </a:gs>
            <a:gs pos="70000">
              <a:srgbClr val="C4D6EB"/>
            </a:gs>
            <a:gs pos="100000">
              <a:srgbClr val="FFEBFA"/>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214282" y="579438"/>
            <a:ext cx="3931920" cy="792162"/>
          </a:xfrm>
        </p:spPr>
        <p:txBody>
          <a:bodyPr/>
          <a:lstStyle/>
          <a:p>
            <a:pPr algn="ctr"/>
            <a:r>
              <a:rPr lang="ar-IQ" dirty="0" smtClean="0">
                <a:solidFill>
                  <a:srgbClr val="FF0000"/>
                </a:solidFill>
                <a:latin typeface="Arial" pitchFamily="34" charset="0"/>
                <a:cs typeface="Arial" pitchFamily="34" charset="0"/>
              </a:rPr>
              <a:t>مرحلة التعويض الزائد </a:t>
            </a:r>
            <a:endParaRPr lang="ar-IQ" dirty="0">
              <a:solidFill>
                <a:srgbClr val="FF0000"/>
              </a:solidFill>
              <a:latin typeface="Arial" pitchFamily="34" charset="0"/>
              <a:cs typeface="Arial" pitchFamily="34" charset="0"/>
            </a:endParaRPr>
          </a:p>
        </p:txBody>
      </p:sp>
      <p:sp>
        <p:nvSpPr>
          <p:cNvPr id="5" name="عنصر نائب للمحتوى 4"/>
          <p:cNvSpPr>
            <a:spLocks noGrp="1"/>
          </p:cNvSpPr>
          <p:nvPr>
            <p:ph sz="quarter" idx="2"/>
          </p:nvPr>
        </p:nvSpPr>
        <p:spPr>
          <a:xfrm>
            <a:off x="500034" y="1428736"/>
            <a:ext cx="3357586" cy="4714908"/>
          </a:xfr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ormAutofit/>
          </a:bodyPr>
          <a:lstStyle/>
          <a:p>
            <a:pPr algn="justLow">
              <a:buNone/>
            </a:pPr>
            <a:endParaRPr lang="ar-IQ" b="1" dirty="0" smtClean="0">
              <a:latin typeface="Arial" pitchFamily="34" charset="0"/>
              <a:cs typeface="Arial" pitchFamily="34" charset="0"/>
            </a:endParaRPr>
          </a:p>
          <a:p>
            <a:pPr algn="justLow">
              <a:buNone/>
            </a:pPr>
            <a:endParaRPr lang="ar-IQ" b="1" dirty="0" smtClean="0">
              <a:latin typeface="Arial" pitchFamily="34" charset="0"/>
              <a:cs typeface="Arial" pitchFamily="34" charset="0"/>
            </a:endParaRPr>
          </a:p>
          <a:p>
            <a:pPr algn="justLow">
              <a:buNone/>
            </a:pPr>
            <a:endParaRPr lang="ar-IQ" b="1" dirty="0" smtClean="0">
              <a:latin typeface="Arial" pitchFamily="34" charset="0"/>
              <a:cs typeface="Arial" pitchFamily="34" charset="0"/>
            </a:endParaRPr>
          </a:p>
          <a:p>
            <a:pPr algn="justLow">
              <a:buNone/>
            </a:pPr>
            <a:endParaRPr lang="ar-IQ" b="1" dirty="0" smtClean="0">
              <a:latin typeface="Arial" pitchFamily="34" charset="0"/>
              <a:cs typeface="Arial" pitchFamily="34" charset="0"/>
            </a:endParaRPr>
          </a:p>
          <a:p>
            <a:pPr algn="justLow">
              <a:buNone/>
            </a:pPr>
            <a:endParaRPr lang="ar-IQ" b="1" dirty="0" smtClean="0">
              <a:latin typeface="Arial" pitchFamily="34" charset="0"/>
              <a:cs typeface="Arial" pitchFamily="34" charset="0"/>
            </a:endParaRPr>
          </a:p>
          <a:p>
            <a:pPr algn="justLow">
              <a:buNone/>
            </a:pPr>
            <a:endParaRPr lang="ar-IQ" b="1" dirty="0" smtClean="0">
              <a:latin typeface="Arial" pitchFamily="34" charset="0"/>
              <a:cs typeface="Arial" pitchFamily="34" charset="0"/>
            </a:endParaRPr>
          </a:p>
          <a:p>
            <a:pPr marL="457200" indent="-457200" algn="justLow">
              <a:buAutoNum type="arabic1Minus"/>
            </a:pPr>
            <a:endParaRPr lang="ar-IQ" sz="1800" b="1" dirty="0" smtClean="0">
              <a:latin typeface="Arial" pitchFamily="34" charset="0"/>
              <a:cs typeface="Arial" pitchFamily="34" charset="0"/>
            </a:endParaRPr>
          </a:p>
          <a:p>
            <a:pPr marL="457200" indent="-457200" algn="justLow">
              <a:buNone/>
            </a:pPr>
            <a:r>
              <a:rPr lang="ar-IQ" sz="1800" b="1" dirty="0" smtClean="0">
                <a:solidFill>
                  <a:srgbClr val="FF0000"/>
                </a:solidFill>
                <a:latin typeface="Arial" pitchFamily="34" charset="0"/>
                <a:cs typeface="Arial" pitchFamily="34" charset="0"/>
              </a:rPr>
              <a:t>أ - حمل التدريب </a:t>
            </a:r>
          </a:p>
          <a:p>
            <a:pPr marL="457200" indent="-457200" algn="justLow">
              <a:buNone/>
            </a:pPr>
            <a:r>
              <a:rPr lang="ar-IQ" sz="1800" b="1" dirty="0" smtClean="0">
                <a:solidFill>
                  <a:srgbClr val="FF0000"/>
                </a:solidFill>
                <a:latin typeface="Arial" pitchFamily="34" charset="0"/>
                <a:cs typeface="Arial" pitchFamily="34" charset="0"/>
              </a:rPr>
              <a:t>ب- التعب </a:t>
            </a:r>
          </a:p>
          <a:p>
            <a:pPr marL="457200" indent="-457200" algn="justLow">
              <a:buNone/>
            </a:pPr>
            <a:r>
              <a:rPr lang="ar-IQ" sz="1800" b="1" dirty="0" smtClean="0">
                <a:solidFill>
                  <a:srgbClr val="FF0000"/>
                </a:solidFill>
                <a:latin typeface="Arial" pitchFamily="34" charset="0"/>
                <a:cs typeface="Arial" pitchFamily="34" charset="0"/>
              </a:rPr>
              <a:t>ج- أعادة تكوين الطاقة </a:t>
            </a:r>
          </a:p>
          <a:p>
            <a:pPr marL="457200" indent="-457200" algn="justLow">
              <a:buNone/>
            </a:pPr>
            <a:r>
              <a:rPr lang="ar-IQ" sz="1800" b="1" dirty="0" smtClean="0">
                <a:solidFill>
                  <a:srgbClr val="FF0000"/>
                </a:solidFill>
                <a:latin typeface="Arial" pitchFamily="34" charset="0"/>
                <a:cs typeface="Arial" pitchFamily="34" charset="0"/>
              </a:rPr>
              <a:t>د- التعويض الزائد</a:t>
            </a:r>
            <a:endParaRPr lang="ar-IQ" sz="1800" b="1" dirty="0">
              <a:solidFill>
                <a:srgbClr val="FF0000"/>
              </a:solidFill>
              <a:latin typeface="Arial" pitchFamily="34" charset="0"/>
              <a:cs typeface="Arial" pitchFamily="34" charset="0"/>
            </a:endParaRPr>
          </a:p>
        </p:txBody>
      </p:sp>
      <p:sp>
        <p:nvSpPr>
          <p:cNvPr id="6" name="عنصر نائب للمحتوى 5"/>
          <p:cNvSpPr>
            <a:spLocks noGrp="1"/>
          </p:cNvSpPr>
          <p:nvPr>
            <p:ph sz="quarter" idx="4"/>
          </p:nvPr>
        </p:nvSpPr>
        <p:spPr>
          <a:xfrm>
            <a:off x="4652168" y="500042"/>
            <a:ext cx="3991797" cy="4437718"/>
          </a:xfrm>
          <a:gradFill>
            <a:gsLst>
              <a:gs pos="0">
                <a:schemeClr val="accent4">
                  <a:lumMod val="60000"/>
                  <a:lumOff val="40000"/>
                </a:schemeClr>
              </a:gs>
              <a:gs pos="39999">
                <a:srgbClr val="85C2FF"/>
              </a:gs>
              <a:gs pos="70000">
                <a:srgbClr val="C4D6EB"/>
              </a:gs>
              <a:gs pos="100000">
                <a:srgbClr val="FFEBFA"/>
              </a:gs>
            </a:gsLst>
            <a:lin ang="5400000" scaled="0"/>
          </a:gradFill>
        </p:spPr>
        <p:txBody>
          <a:bodyPr/>
          <a:lstStyle/>
          <a:p>
            <a:pPr algn="justLow"/>
            <a:r>
              <a:rPr lang="ar-IQ" b="1" dirty="0" smtClean="0">
                <a:latin typeface="Arial" pitchFamily="34" charset="0"/>
                <a:cs typeface="Arial" pitchFamily="34" charset="0"/>
              </a:rPr>
              <a:t>يعرف التعويض الزائد بما يمكن الحصول عليه كأثر للتمرين ويعتبر ذلك أساس تقدم أو تصاعد الانجاز ، وإذا لم يتبعه إثارة جديدة ينتج عن ذلك تأخر في حمل التدريب التالي وهكذا تبدو مظاهر التكيف ويعود اللاعب الى المستوى السابق الذي بدأ اللاعب تجديد نفس مستوى البداية فأن التعويض الزائد لا يكون له تأثير يذكر . </a:t>
            </a:r>
            <a:endParaRPr lang="ar-IQ" b="1" dirty="0">
              <a:latin typeface="Arial" pitchFamily="34" charset="0"/>
              <a:cs typeface="Arial" pitchFamily="34" charset="0"/>
            </a:endParaRPr>
          </a:p>
        </p:txBody>
      </p:sp>
      <p:sp>
        <p:nvSpPr>
          <p:cNvPr id="7" name="شكل بيضاوي 6"/>
          <p:cNvSpPr/>
          <p:nvPr/>
        </p:nvSpPr>
        <p:spPr>
          <a:xfrm>
            <a:off x="1071538" y="1785926"/>
            <a:ext cx="2643206" cy="2286016"/>
          </a:xfrm>
          <a:prstGeom prst="ellipse">
            <a:avLst/>
          </a:prstGeom>
          <a:solidFill>
            <a:srgbClr val="FFC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b="1">
              <a:latin typeface="Arial" pitchFamily="34" charset="0"/>
              <a:cs typeface="Arial" pitchFamily="34" charset="0"/>
            </a:endParaRPr>
          </a:p>
        </p:txBody>
      </p:sp>
      <p:cxnSp>
        <p:nvCxnSpPr>
          <p:cNvPr id="9" name="رابط مستقيم 8"/>
          <p:cNvCxnSpPr/>
          <p:nvPr/>
        </p:nvCxnSpPr>
        <p:spPr>
          <a:xfrm>
            <a:off x="1500166" y="2928934"/>
            <a:ext cx="235745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شكل حر 16"/>
          <p:cNvSpPr/>
          <p:nvPr/>
        </p:nvSpPr>
        <p:spPr>
          <a:xfrm>
            <a:off x="1963711" y="2425908"/>
            <a:ext cx="1791325" cy="979357"/>
          </a:xfrm>
          <a:custGeom>
            <a:avLst/>
            <a:gdLst>
              <a:gd name="connsiteX0" fmla="*/ 0 w 1791325"/>
              <a:gd name="connsiteY0" fmla="*/ 77449 h 979357"/>
              <a:gd name="connsiteX1" fmla="*/ 209863 w 1791325"/>
              <a:gd name="connsiteY1" fmla="*/ 182381 h 979357"/>
              <a:gd name="connsiteX2" fmla="*/ 149902 w 1791325"/>
              <a:gd name="connsiteY2" fmla="*/ 766997 h 979357"/>
              <a:gd name="connsiteX3" fmla="*/ 524656 w 1791325"/>
              <a:gd name="connsiteY3" fmla="*/ 871928 h 979357"/>
              <a:gd name="connsiteX4" fmla="*/ 659568 w 1791325"/>
              <a:gd name="connsiteY4" fmla="*/ 122420 h 979357"/>
              <a:gd name="connsiteX5" fmla="*/ 1289155 w 1791325"/>
              <a:gd name="connsiteY5" fmla="*/ 137410 h 979357"/>
              <a:gd name="connsiteX6" fmla="*/ 1723869 w 1791325"/>
              <a:gd name="connsiteY6" fmla="*/ 482184 h 979357"/>
              <a:gd name="connsiteX7" fmla="*/ 1693889 w 1791325"/>
              <a:gd name="connsiteY7" fmla="*/ 467194 h 979357"/>
              <a:gd name="connsiteX8" fmla="*/ 1723869 w 1791325"/>
              <a:gd name="connsiteY8" fmla="*/ 482184 h 979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91325" h="979357">
                <a:moveTo>
                  <a:pt x="0" y="77449"/>
                </a:moveTo>
                <a:cubicBezTo>
                  <a:pt x="92439" y="72452"/>
                  <a:pt x="184879" y="67456"/>
                  <a:pt x="209863" y="182381"/>
                </a:cubicBezTo>
                <a:cubicBezTo>
                  <a:pt x="234847" y="297306"/>
                  <a:pt x="97437" y="652073"/>
                  <a:pt x="149902" y="766997"/>
                </a:cubicBezTo>
                <a:cubicBezTo>
                  <a:pt x="202368" y="881922"/>
                  <a:pt x="439712" y="979357"/>
                  <a:pt x="524656" y="871928"/>
                </a:cubicBezTo>
                <a:cubicBezTo>
                  <a:pt x="609600" y="764499"/>
                  <a:pt x="532151" y="244840"/>
                  <a:pt x="659568" y="122420"/>
                </a:cubicBezTo>
                <a:cubicBezTo>
                  <a:pt x="786985" y="0"/>
                  <a:pt x="1111772" y="77449"/>
                  <a:pt x="1289155" y="137410"/>
                </a:cubicBezTo>
                <a:cubicBezTo>
                  <a:pt x="1466538" y="197371"/>
                  <a:pt x="1656413" y="427220"/>
                  <a:pt x="1723869" y="482184"/>
                </a:cubicBezTo>
                <a:cubicBezTo>
                  <a:pt x="1791325" y="537148"/>
                  <a:pt x="1693889" y="467194"/>
                  <a:pt x="1693889" y="467194"/>
                </a:cubicBezTo>
                <a:lnTo>
                  <a:pt x="1723869" y="482184"/>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b="1">
              <a:latin typeface="Arial" pitchFamily="34" charset="0"/>
              <a:cs typeface="Arial" pitchFamily="34" charset="0"/>
            </a:endParaRPr>
          </a:p>
        </p:txBody>
      </p:sp>
      <p:cxnSp>
        <p:nvCxnSpPr>
          <p:cNvPr id="19" name="رابط مستقيم 18"/>
          <p:cNvCxnSpPr/>
          <p:nvPr/>
        </p:nvCxnSpPr>
        <p:spPr>
          <a:xfrm rot="16200000" flipH="1">
            <a:off x="2571736" y="2786058"/>
            <a:ext cx="142876" cy="1428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رابط مستقيم 20"/>
          <p:cNvCxnSpPr>
            <a:stCxn id="17" idx="4"/>
          </p:cNvCxnSpPr>
          <p:nvPr/>
        </p:nvCxnSpPr>
        <p:spPr>
          <a:xfrm>
            <a:off x="2623279" y="2548328"/>
            <a:ext cx="234209" cy="3806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رابط مستقيم 22"/>
          <p:cNvCxnSpPr/>
          <p:nvPr/>
        </p:nvCxnSpPr>
        <p:spPr>
          <a:xfrm rot="16200000" flipH="1">
            <a:off x="2750331" y="2607463"/>
            <a:ext cx="428628" cy="2143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رابط مستقيم 24"/>
          <p:cNvCxnSpPr/>
          <p:nvPr/>
        </p:nvCxnSpPr>
        <p:spPr>
          <a:xfrm rot="16200000" flipH="1">
            <a:off x="2964645" y="2607463"/>
            <a:ext cx="428628" cy="2143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رابط مستقيم 26"/>
          <p:cNvCxnSpPr/>
          <p:nvPr/>
        </p:nvCxnSpPr>
        <p:spPr>
          <a:xfrm rot="16200000" flipH="1">
            <a:off x="3286116" y="2714620"/>
            <a:ext cx="285752" cy="1428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مربع نص 27"/>
          <p:cNvSpPr txBox="1"/>
          <p:nvPr/>
        </p:nvSpPr>
        <p:spPr>
          <a:xfrm>
            <a:off x="1428728" y="2357430"/>
            <a:ext cx="428628" cy="369332"/>
          </a:xfrm>
          <a:prstGeom prst="rect">
            <a:avLst/>
          </a:prstGeom>
          <a:noFill/>
        </p:spPr>
        <p:txBody>
          <a:bodyPr wrap="square" rtlCol="1">
            <a:spAutoFit/>
          </a:bodyPr>
          <a:lstStyle/>
          <a:p>
            <a:r>
              <a:rPr lang="ar-IQ" b="1" dirty="0" smtClean="0">
                <a:latin typeface="Arial" pitchFamily="34" charset="0"/>
                <a:cs typeface="Arial" pitchFamily="34" charset="0"/>
              </a:rPr>
              <a:t>أ</a:t>
            </a:r>
            <a:endParaRPr lang="ar-IQ" b="1" dirty="0">
              <a:latin typeface="Arial" pitchFamily="34" charset="0"/>
              <a:cs typeface="Arial" pitchFamily="34" charset="0"/>
            </a:endParaRPr>
          </a:p>
        </p:txBody>
      </p:sp>
      <p:sp>
        <p:nvSpPr>
          <p:cNvPr id="30" name="مربع نص 29"/>
          <p:cNvSpPr txBox="1"/>
          <p:nvPr/>
        </p:nvSpPr>
        <p:spPr>
          <a:xfrm>
            <a:off x="1428728" y="3000372"/>
            <a:ext cx="428628" cy="369332"/>
          </a:xfrm>
          <a:prstGeom prst="rect">
            <a:avLst/>
          </a:prstGeom>
          <a:noFill/>
        </p:spPr>
        <p:txBody>
          <a:bodyPr wrap="square" rtlCol="1">
            <a:spAutoFit/>
          </a:bodyPr>
          <a:lstStyle/>
          <a:p>
            <a:r>
              <a:rPr lang="ar-IQ" b="1" dirty="0" smtClean="0">
                <a:latin typeface="Arial" pitchFamily="34" charset="0"/>
                <a:cs typeface="Arial" pitchFamily="34" charset="0"/>
              </a:rPr>
              <a:t>ب</a:t>
            </a:r>
            <a:endParaRPr lang="ar-IQ" b="1" dirty="0">
              <a:latin typeface="Arial" pitchFamily="34" charset="0"/>
              <a:cs typeface="Arial" pitchFamily="34" charset="0"/>
            </a:endParaRPr>
          </a:p>
        </p:txBody>
      </p:sp>
      <p:sp>
        <p:nvSpPr>
          <p:cNvPr id="31" name="مربع نص 30"/>
          <p:cNvSpPr txBox="1"/>
          <p:nvPr/>
        </p:nvSpPr>
        <p:spPr>
          <a:xfrm>
            <a:off x="2428860" y="3357562"/>
            <a:ext cx="428628" cy="369332"/>
          </a:xfrm>
          <a:prstGeom prst="rect">
            <a:avLst/>
          </a:prstGeom>
          <a:noFill/>
        </p:spPr>
        <p:txBody>
          <a:bodyPr wrap="square" rtlCol="1">
            <a:spAutoFit/>
          </a:bodyPr>
          <a:lstStyle/>
          <a:p>
            <a:r>
              <a:rPr lang="ar-IQ" b="1" dirty="0" smtClean="0">
                <a:latin typeface="Arial" pitchFamily="34" charset="0"/>
                <a:cs typeface="Arial" pitchFamily="34" charset="0"/>
              </a:rPr>
              <a:t>ج</a:t>
            </a:r>
            <a:endParaRPr lang="ar-IQ" b="1" dirty="0">
              <a:latin typeface="Arial" pitchFamily="34" charset="0"/>
              <a:cs typeface="Arial" pitchFamily="34" charset="0"/>
            </a:endParaRPr>
          </a:p>
        </p:txBody>
      </p:sp>
      <p:sp>
        <p:nvSpPr>
          <p:cNvPr id="32" name="مربع نص 31"/>
          <p:cNvSpPr txBox="1"/>
          <p:nvPr/>
        </p:nvSpPr>
        <p:spPr>
          <a:xfrm>
            <a:off x="2643174" y="2071678"/>
            <a:ext cx="500066" cy="369332"/>
          </a:xfrm>
          <a:prstGeom prst="rect">
            <a:avLst/>
          </a:prstGeom>
          <a:noFill/>
        </p:spPr>
        <p:txBody>
          <a:bodyPr wrap="square" rtlCol="1">
            <a:spAutoFit/>
          </a:bodyPr>
          <a:lstStyle/>
          <a:p>
            <a:r>
              <a:rPr lang="ar-IQ" b="1" dirty="0" smtClean="0">
                <a:latin typeface="Arial" pitchFamily="34" charset="0"/>
                <a:cs typeface="Arial" pitchFamily="34" charset="0"/>
              </a:rPr>
              <a:t>د</a:t>
            </a:r>
            <a:endParaRPr lang="ar-IQ" b="1" dirty="0">
              <a:latin typeface="Arial" pitchFamily="34" charset="0"/>
              <a:cs typeface="Arial" pitchFamily="34" charset="0"/>
            </a:endParaRPr>
          </a:p>
        </p:txBody>
      </p:sp>
      <p:pic>
        <p:nvPicPr>
          <p:cNvPr id="1026" name="Picture 2" descr="C:\Documents and Settings\Administrator\Desktop\صور رياضية\imagesCAMMD8CE.jpg"/>
          <p:cNvPicPr>
            <a:picLocks noChangeAspect="1" noChangeArrowheads="1"/>
          </p:cNvPicPr>
          <p:nvPr/>
        </p:nvPicPr>
        <p:blipFill>
          <a:blip r:embed="rId2"/>
          <a:srcRect/>
          <a:stretch>
            <a:fillRect/>
          </a:stretch>
        </p:blipFill>
        <p:spPr bwMode="auto">
          <a:xfrm>
            <a:off x="3943350" y="3929066"/>
            <a:ext cx="2771790" cy="18573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blinds(horizontal)">
                                      <p:cBhvr>
                                        <p:cTn id="7" dur="5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linds(horizontal)">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5429264"/>
            <a:ext cx="8183880" cy="605776"/>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pPr algn="ctr"/>
            <a:r>
              <a:rPr lang="ar-IQ" dirty="0" smtClean="0">
                <a:solidFill>
                  <a:srgbClr val="FF0000"/>
                </a:solidFill>
                <a:latin typeface="Arial" pitchFamily="34" charset="0"/>
                <a:cs typeface="Arial" pitchFamily="34" charset="0"/>
              </a:rPr>
              <a:t>طرق ضبط الحمل والتحكم فيه</a:t>
            </a:r>
            <a:endParaRPr lang="ar-IQ" dirty="0">
              <a:solidFill>
                <a:srgbClr val="FF0000"/>
              </a:solidFill>
              <a:latin typeface="Arial" pitchFamily="34" charset="0"/>
              <a:cs typeface="Arial" pitchFamily="34" charset="0"/>
            </a:endParaRPr>
          </a:p>
        </p:txBody>
      </p:sp>
      <p:sp>
        <p:nvSpPr>
          <p:cNvPr id="3" name="عنصر نائب للنص 2"/>
          <p:cNvSpPr>
            <a:spLocks noGrp="1"/>
          </p:cNvSpPr>
          <p:nvPr>
            <p:ph type="body" idx="1"/>
          </p:nvPr>
        </p:nvSpPr>
        <p:spPr/>
        <p:style>
          <a:lnRef idx="1">
            <a:schemeClr val="accent6"/>
          </a:lnRef>
          <a:fillRef idx="2">
            <a:schemeClr val="accent6"/>
          </a:fillRef>
          <a:effectRef idx="1">
            <a:schemeClr val="accent6"/>
          </a:effectRef>
          <a:fontRef idx="minor">
            <a:schemeClr val="dk1"/>
          </a:fontRef>
        </p:style>
        <p:txBody>
          <a:bodyPr>
            <a:normAutofit/>
          </a:bodyPr>
          <a:lstStyle/>
          <a:p>
            <a:pPr algn="ctr"/>
            <a:r>
              <a:rPr lang="ar-IQ" dirty="0" smtClean="0">
                <a:effectLst>
                  <a:glow rad="139700">
                    <a:schemeClr val="accent2">
                      <a:satMod val="175000"/>
                      <a:alpha val="40000"/>
                    </a:schemeClr>
                  </a:glow>
                </a:effectLst>
                <a:latin typeface="Arial" pitchFamily="34" charset="0"/>
                <a:cs typeface="Arial" pitchFamily="34" charset="0"/>
              </a:rPr>
              <a:t>باستخدام حجم الحمل </a:t>
            </a:r>
          </a:p>
        </p:txBody>
      </p:sp>
      <p:sp>
        <p:nvSpPr>
          <p:cNvPr id="4" name="عنصر نائب للنص 3"/>
          <p:cNvSpPr>
            <a:spLocks noGrp="1"/>
          </p:cNvSpPr>
          <p:nvPr>
            <p:ph type="body" sz="half" idx="3"/>
          </p:nvPr>
        </p:nvSpPr>
        <p:spPr/>
        <p:style>
          <a:lnRef idx="1">
            <a:schemeClr val="accent6"/>
          </a:lnRef>
          <a:fillRef idx="2">
            <a:schemeClr val="accent6"/>
          </a:fillRef>
          <a:effectRef idx="1">
            <a:schemeClr val="accent6"/>
          </a:effectRef>
          <a:fontRef idx="minor">
            <a:schemeClr val="dk1"/>
          </a:fontRef>
        </p:style>
        <p:txBody>
          <a:bodyPr/>
          <a:lstStyle/>
          <a:p>
            <a:pPr algn="ctr"/>
            <a:r>
              <a:rPr lang="ar-IQ" dirty="0" smtClean="0">
                <a:effectLst>
                  <a:glow rad="139700">
                    <a:schemeClr val="accent2">
                      <a:satMod val="175000"/>
                      <a:alpha val="40000"/>
                    </a:schemeClr>
                  </a:glow>
                </a:effectLst>
                <a:latin typeface="Arial" pitchFamily="34" charset="0"/>
                <a:cs typeface="Arial" pitchFamily="34" charset="0"/>
              </a:rPr>
              <a:t>باستخدام شدة الحمل</a:t>
            </a:r>
            <a:endParaRPr lang="ar-IQ" dirty="0">
              <a:effectLst>
                <a:glow rad="139700">
                  <a:schemeClr val="accent2">
                    <a:satMod val="175000"/>
                    <a:alpha val="40000"/>
                  </a:schemeClr>
                </a:glow>
              </a:effectLst>
              <a:latin typeface="Arial" pitchFamily="34" charset="0"/>
              <a:cs typeface="Arial" pitchFamily="34" charset="0"/>
            </a:endParaRPr>
          </a:p>
        </p:txBody>
      </p:sp>
      <p:sp>
        <p:nvSpPr>
          <p:cNvPr id="5" name="عنصر نائب للمحتوى 4"/>
          <p:cNvSpPr>
            <a:spLocks noGrp="1"/>
          </p:cNvSpPr>
          <p:nvPr>
            <p:ph sz="quarter" idx="2"/>
          </p:nvPr>
        </p:nvSpPr>
        <p:spPr>
          <a:xfrm>
            <a:off x="607224" y="1500174"/>
            <a:ext cx="3893338" cy="3571900"/>
          </a:xfrm>
        </p:spPr>
        <p:style>
          <a:lnRef idx="1">
            <a:schemeClr val="accent4"/>
          </a:lnRef>
          <a:fillRef idx="3">
            <a:schemeClr val="accent4"/>
          </a:fillRef>
          <a:effectRef idx="2">
            <a:schemeClr val="accent4"/>
          </a:effectRef>
          <a:fontRef idx="minor">
            <a:schemeClr val="lt1"/>
          </a:fontRef>
        </p:style>
        <p:txBody>
          <a:bodyPr>
            <a:normAutofit/>
          </a:bodyPr>
          <a:lstStyle/>
          <a:p>
            <a:pPr algn="justLow"/>
            <a:r>
              <a:rPr lang="ar-IQ" sz="2000" b="1" dirty="0" smtClean="0">
                <a:solidFill>
                  <a:schemeClr val="dk1"/>
                </a:solidFill>
                <a:latin typeface="Arial" pitchFamily="34" charset="0"/>
                <a:cs typeface="Arial" pitchFamily="34" charset="0"/>
              </a:rPr>
              <a:t>التغيير في عدد مرات أداء التمرين الواحد أو في زمن أدائه .</a:t>
            </a:r>
          </a:p>
          <a:p>
            <a:pPr algn="justLow"/>
            <a:r>
              <a:rPr lang="ar-IQ" sz="2000" b="1" dirty="0" smtClean="0">
                <a:solidFill>
                  <a:schemeClr val="dk1"/>
                </a:solidFill>
                <a:latin typeface="Arial" pitchFamily="34" charset="0"/>
                <a:cs typeface="Arial" pitchFamily="34" charset="0"/>
              </a:rPr>
              <a:t>التغيير في عدد مرات تكرار أداء التمرين أو في أزمنة تكراراته .</a:t>
            </a:r>
          </a:p>
          <a:p>
            <a:pPr marL="0" indent="0" algn="ctr">
              <a:buNone/>
            </a:pPr>
            <a:r>
              <a:rPr lang="ar-IQ" b="1" dirty="0" smtClean="0">
                <a:effectLst>
                  <a:glow rad="139700">
                    <a:schemeClr val="accent2">
                      <a:satMod val="175000"/>
                      <a:alpha val="40000"/>
                    </a:schemeClr>
                  </a:glow>
                </a:effectLst>
                <a:latin typeface="Arial" pitchFamily="34" charset="0"/>
                <a:cs typeface="Arial" pitchFamily="34" charset="0"/>
              </a:rPr>
              <a:t>باستخدام كثافة الحمل </a:t>
            </a:r>
          </a:p>
          <a:p>
            <a:pPr algn="justLow"/>
            <a:r>
              <a:rPr lang="ar-IQ" dirty="0" smtClean="0">
                <a:solidFill>
                  <a:schemeClr val="dk1"/>
                </a:solidFill>
                <a:latin typeface="Arial" pitchFamily="34" charset="0"/>
                <a:cs typeface="Arial" pitchFamily="34" charset="0"/>
              </a:rPr>
              <a:t>*</a:t>
            </a:r>
            <a:r>
              <a:rPr lang="ar-IQ" sz="2000" b="1" dirty="0" smtClean="0">
                <a:solidFill>
                  <a:schemeClr val="dk1"/>
                </a:solidFill>
                <a:latin typeface="Arial" pitchFamily="34" charset="0"/>
                <a:cs typeface="Arial" pitchFamily="34" charset="0"/>
              </a:rPr>
              <a:t>- التغيير في زمن الراحة بين كل تمرين والتمرين التالي له بدرجة متساوية </a:t>
            </a:r>
          </a:p>
          <a:p>
            <a:pPr algn="justLow"/>
            <a:r>
              <a:rPr lang="ar-IQ" sz="2000" b="1" dirty="0" smtClean="0">
                <a:solidFill>
                  <a:schemeClr val="dk1"/>
                </a:solidFill>
                <a:latin typeface="Arial" pitchFamily="34" charset="0"/>
                <a:cs typeface="Arial" pitchFamily="34" charset="0"/>
              </a:rPr>
              <a:t>*- التغيير في زمن الراحة بين كل تمرين والتمرين التالي له بدرجة متزايدة .</a:t>
            </a:r>
          </a:p>
        </p:txBody>
      </p:sp>
      <p:sp>
        <p:nvSpPr>
          <p:cNvPr id="6" name="عنصر نائب للمحتوى 5"/>
          <p:cNvSpPr>
            <a:spLocks noGrp="1"/>
          </p:cNvSpPr>
          <p:nvPr>
            <p:ph sz="quarter" idx="4"/>
          </p:nvPr>
        </p:nvSpPr>
        <p:spPr>
          <a:xfrm>
            <a:off x="4572000" y="1500174"/>
            <a:ext cx="4012089" cy="3571900"/>
          </a:xfrm>
        </p:spPr>
        <p:style>
          <a:lnRef idx="1">
            <a:schemeClr val="accent2"/>
          </a:lnRef>
          <a:fillRef idx="2">
            <a:schemeClr val="accent2"/>
          </a:fillRef>
          <a:effectRef idx="1">
            <a:schemeClr val="accent2"/>
          </a:effectRef>
          <a:fontRef idx="minor">
            <a:schemeClr val="dk1"/>
          </a:fontRef>
        </p:style>
        <p:txBody>
          <a:bodyPr>
            <a:normAutofit/>
          </a:bodyPr>
          <a:lstStyle/>
          <a:p>
            <a:pPr algn="justLow"/>
            <a:r>
              <a:rPr lang="ar-IQ" dirty="0" smtClean="0">
                <a:latin typeface="Arial" pitchFamily="34" charset="0"/>
                <a:cs typeface="Arial" pitchFamily="34" charset="0"/>
              </a:rPr>
              <a:t>* - التغيير في سرعة أداء التمرين ( أقصى سرعة – متوسطة – ببطء ) </a:t>
            </a:r>
          </a:p>
          <a:p>
            <a:pPr algn="justLow"/>
            <a:r>
              <a:rPr lang="ar-IQ" dirty="0" smtClean="0">
                <a:latin typeface="Arial" pitchFamily="34" charset="0"/>
                <a:cs typeface="Arial" pitchFamily="34" charset="0"/>
              </a:rPr>
              <a:t>* - التغيير في المسافة المحددة لأداء التمرين ( زيادة المسافة – نقصان المسافة ) </a:t>
            </a:r>
          </a:p>
          <a:p>
            <a:pPr algn="justLow"/>
            <a:r>
              <a:rPr lang="ar-IQ" dirty="0" smtClean="0">
                <a:latin typeface="Arial" pitchFamily="34" charset="0"/>
                <a:cs typeface="Arial" pitchFamily="34" charset="0"/>
              </a:rPr>
              <a:t>* - التغيير في المقاومة ( أقصى مقاومة – متوسطة – بسيطة ) .</a:t>
            </a:r>
            <a:endParaRPr lang="ar-IQ" dirty="0">
              <a:latin typeface="Arial" pitchFamily="34" charset="0"/>
              <a:cs typeface="Arial" pitchFamily="34" charset="0"/>
            </a:endParaRPr>
          </a:p>
        </p:txBody>
      </p:sp>
    </p:spTree>
  </p:cSld>
  <p:clrMapOvr>
    <a:masterClrMapping/>
  </p:clrMapOvr>
  <p:transition>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normAutofit/>
          </a:bodyPr>
          <a:lstStyle/>
          <a:p>
            <a:pPr algn="ctr"/>
            <a:r>
              <a:rPr lang="ar-IQ" sz="4400" dirty="0" smtClean="0">
                <a:latin typeface="Arial" pitchFamily="34" charset="0"/>
                <a:cs typeface="Arial" pitchFamily="34" charset="0"/>
              </a:rPr>
              <a:t>هناك نوعين من الحجوم التدريبية</a:t>
            </a:r>
            <a:endParaRPr lang="ar-IQ" sz="4400" dirty="0">
              <a:latin typeface="Arial" pitchFamily="34" charset="0"/>
              <a:cs typeface="Arial" pitchFamily="34" charset="0"/>
            </a:endParaRPr>
          </a:p>
        </p:txBody>
      </p:sp>
      <p:sp>
        <p:nvSpPr>
          <p:cNvPr id="3" name="عنصر نائب للنص 2"/>
          <p:cNvSpPr>
            <a:spLocks noGrp="1"/>
          </p:cNvSpPr>
          <p:nvPr>
            <p:ph type="body" idx="1"/>
          </p:nvPr>
        </p:nvSpPr>
        <p:spPr>
          <a:gradFill>
            <a:gsLst>
              <a:gs pos="0">
                <a:schemeClr val="accent1">
                  <a:lumMod val="60000"/>
                  <a:lumOff val="40000"/>
                </a:schemeClr>
              </a:gs>
              <a:gs pos="17999">
                <a:srgbClr val="FEE7F2"/>
              </a:gs>
              <a:gs pos="36000">
                <a:srgbClr val="FAC77D"/>
              </a:gs>
              <a:gs pos="61000">
                <a:srgbClr val="FBA97D"/>
              </a:gs>
              <a:gs pos="82001">
                <a:srgbClr val="FBD49C"/>
              </a:gs>
              <a:gs pos="100000">
                <a:srgbClr val="FEE7F2"/>
              </a:gs>
            </a:gsLst>
            <a:lin ang="5400000" scaled="0"/>
          </a:gradFill>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IQ" sz="3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الحجم التدريبي المطلق</a:t>
            </a:r>
            <a:endParaRPr lang="ar-IQ" sz="3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p:txBody>
      </p:sp>
      <p:sp>
        <p:nvSpPr>
          <p:cNvPr id="4" name="عنصر نائب للنص 3"/>
          <p:cNvSpPr>
            <a:spLocks noGrp="1"/>
          </p:cNvSpPr>
          <p:nvPr>
            <p:ph type="body" sz="half" idx="3"/>
          </p:nvPr>
        </p:nvSpPr>
        <p:spPr>
          <a:gradFill>
            <a:gsLst>
              <a:gs pos="0">
                <a:schemeClr val="accent1">
                  <a:lumMod val="60000"/>
                  <a:lumOff val="40000"/>
                </a:schemeClr>
              </a:gs>
              <a:gs pos="17999">
                <a:srgbClr val="FEE7F2"/>
              </a:gs>
              <a:gs pos="36000">
                <a:srgbClr val="FAC77D"/>
              </a:gs>
              <a:gs pos="61000">
                <a:srgbClr val="FBA97D"/>
              </a:gs>
              <a:gs pos="82001">
                <a:srgbClr val="FBD49C"/>
              </a:gs>
              <a:gs pos="100000">
                <a:srgbClr val="FEE7F2"/>
              </a:gs>
            </a:gsLst>
            <a:lin ang="5400000" scaled="0"/>
          </a:gradFill>
        </p:spPr>
        <p:txBody>
          <a:bodyPr>
            <a:normAutofit/>
          </a:bodyPr>
          <a:lstStyle/>
          <a:p>
            <a:pPr algn="ctr"/>
            <a:r>
              <a:rPr lang="ar-IQ" sz="32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الحجم التدريبي النسبي</a:t>
            </a:r>
            <a:endParaRPr lang="ar-IQ" sz="32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p:txBody>
      </p:sp>
      <p:sp>
        <p:nvSpPr>
          <p:cNvPr id="5" name="عنصر نائب للمحتوى 4"/>
          <p:cNvSpPr>
            <a:spLocks noGrp="1"/>
          </p:cNvSpPr>
          <p:nvPr>
            <p:ph sz="quarter" idx="2"/>
          </p:nvPr>
        </p:nvSpPr>
        <p:spPr/>
        <p:style>
          <a:lnRef idx="1">
            <a:schemeClr val="accent2"/>
          </a:lnRef>
          <a:fillRef idx="3">
            <a:schemeClr val="accent2"/>
          </a:fillRef>
          <a:effectRef idx="2">
            <a:schemeClr val="accent2"/>
          </a:effectRef>
          <a:fontRef idx="minor">
            <a:schemeClr val="lt1"/>
          </a:fontRef>
        </p:style>
        <p:txBody>
          <a:bodyPr>
            <a:normAutofit/>
          </a:bodyPr>
          <a:lstStyle/>
          <a:p>
            <a:pPr algn="justLow"/>
            <a:r>
              <a:rPr lang="ar-IQ" sz="2200" dirty="0" smtClean="0">
                <a:solidFill>
                  <a:schemeClr val="lt1"/>
                </a:solidFill>
                <a:latin typeface="Arial" pitchFamily="34" charset="0"/>
                <a:cs typeface="Arial" pitchFamily="34" charset="0"/>
              </a:rPr>
              <a:t>ويعزى إلى قياس مقدار الحجم المنفذ بواسطة كل رياضي على حدة بوحدة زمنية معينة ، ويعبر عادة عنها بالدقائق . ويعتبر الحجم المطلق النوع المفضل جدا لتقييم الحجم التدريبي المنفذ من قبل الرياضيين</a:t>
            </a:r>
            <a:endParaRPr lang="ar-IQ" sz="2200" dirty="0">
              <a:solidFill>
                <a:schemeClr val="lt1"/>
              </a:solidFill>
              <a:latin typeface="Arial" pitchFamily="34" charset="0"/>
              <a:cs typeface="Arial" pitchFamily="34" charset="0"/>
            </a:endParaRPr>
          </a:p>
        </p:txBody>
      </p:sp>
      <p:sp>
        <p:nvSpPr>
          <p:cNvPr id="6" name="عنصر نائب للمحتوى 5"/>
          <p:cNvSpPr>
            <a:spLocks noGrp="1"/>
          </p:cNvSpPr>
          <p:nvPr>
            <p:ph sz="quarter" idx="4"/>
          </p:nvPr>
        </p:nvSpPr>
        <p:spPr/>
        <p:style>
          <a:lnRef idx="1">
            <a:schemeClr val="accent4"/>
          </a:lnRef>
          <a:fillRef idx="3">
            <a:schemeClr val="accent4"/>
          </a:fillRef>
          <a:effectRef idx="2">
            <a:schemeClr val="accent4"/>
          </a:effectRef>
          <a:fontRef idx="minor">
            <a:schemeClr val="lt1"/>
          </a:fontRef>
        </p:style>
        <p:txBody>
          <a:bodyPr>
            <a:normAutofit fontScale="92500" lnSpcReduction="10000"/>
          </a:bodyPr>
          <a:lstStyle/>
          <a:p>
            <a:pPr algn="justLow"/>
            <a:r>
              <a:rPr lang="ar-IQ" dirty="0" smtClean="0">
                <a:latin typeface="Arial" pitchFamily="34" charset="0"/>
                <a:cs typeface="Arial" pitchFamily="34" charset="0"/>
              </a:rPr>
              <a:t>ويعزى إلى مجموع قيمة الزمن المخصص لتدريب مجموعة من الرياضيين أو فريق خلال وحدة تدريبية معينة . فالحجم التدريبي النسبي نادرا ما تكون له قيمة أو أهمية بالنسبة للرياضي لوحده ( بصورة منفردة ) بمعنى أن المدرب يعرف مجموع الفترة الزمنية لتدريب الفريق ، إلا أنه ليست لديه معلومات تخص الحجم التدريبي لكل رياضي على حدة في الوحدة الزمنية المخصصة للتدريب </a:t>
            </a:r>
            <a:endParaRPr lang="ar-IQ" dirty="0">
              <a:latin typeface="Arial" pitchFamily="34" charset="0"/>
              <a:cs typeface="Arial" pitchFamily="34" charset="0"/>
            </a:endParaRPr>
          </a:p>
        </p:txBody>
      </p:sp>
    </p:spTree>
  </p:cSld>
  <p:clrMapOvr>
    <a:masterClrMapping/>
  </p:clrMapOvr>
  <p:transition>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7" name="عنوان 6"/>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rmAutofit/>
          </a:bodyPr>
          <a:lstStyle/>
          <a:p>
            <a:pPr algn="ctr"/>
            <a:r>
              <a:rPr lang="ar-IQ" sz="2800" dirty="0" smtClean="0">
                <a:latin typeface="Arial" pitchFamily="34" charset="0"/>
                <a:cs typeface="Arial" pitchFamily="34" charset="0"/>
              </a:rPr>
              <a:t>يوضح مجالات الشدة الخمسة للألعاب الرياضية الدائرية عن فوكس وآخرون (1993)</a:t>
            </a:r>
            <a:endParaRPr lang="ar-IQ" sz="2800" dirty="0">
              <a:latin typeface="Arial" pitchFamily="34" charset="0"/>
              <a:cs typeface="Arial" pitchFamily="34" charset="0"/>
            </a:endParaRPr>
          </a:p>
        </p:txBody>
      </p:sp>
      <p:graphicFrame>
        <p:nvGraphicFramePr>
          <p:cNvPr id="9" name="عنصر نائب للمحتوى 8"/>
          <p:cNvGraphicFramePr>
            <a:graphicFrameLocks noGrp="1"/>
          </p:cNvGraphicFramePr>
          <p:nvPr>
            <p:ph idx="1"/>
          </p:nvPr>
        </p:nvGraphicFramePr>
        <p:xfrm>
          <a:off x="503238" y="530225"/>
          <a:ext cx="8183562" cy="4342148"/>
        </p:xfrm>
        <a:graphic>
          <a:graphicData uri="http://schemas.openxmlformats.org/drawingml/2006/table">
            <a:tbl>
              <a:tblPr rtl="1" firstRow="1" bandRow="1">
                <a:tableStyleId>{8799B23B-EC83-4686-B30A-512413B5E67A}</a:tableStyleId>
              </a:tblPr>
              <a:tblGrid>
                <a:gridCol w="738290"/>
                <a:gridCol w="1183980"/>
                <a:gridCol w="1116994"/>
                <a:gridCol w="1860172"/>
                <a:gridCol w="1691768"/>
                <a:gridCol w="1592358"/>
              </a:tblGrid>
              <a:tr h="580599">
                <a:tc rowSpan="2">
                  <a:txBody>
                    <a:bodyPr/>
                    <a:lstStyle/>
                    <a:p>
                      <a:pPr algn="ctr" rtl="1"/>
                      <a:r>
                        <a:rPr lang="ar-IQ" sz="1400" b="1" dirty="0" smtClean="0">
                          <a:latin typeface="Arial" pitchFamily="34" charset="0"/>
                          <a:cs typeface="Arial" pitchFamily="34" charset="0"/>
                        </a:rPr>
                        <a:t>رقم مجال الشدة</a:t>
                      </a:r>
                      <a:endParaRPr lang="ar-IQ" sz="1400" b="1" dirty="0">
                        <a:latin typeface="Arial" pitchFamily="34" charset="0"/>
                        <a:cs typeface="Arial" pitchFamily="34" charset="0"/>
                      </a:endParaRPr>
                    </a:p>
                  </a:txBody>
                  <a:tcPr anchor="ctr"/>
                </a:tc>
                <a:tc rowSpan="2">
                  <a:txBody>
                    <a:bodyPr/>
                    <a:lstStyle/>
                    <a:p>
                      <a:pPr rtl="1"/>
                      <a:r>
                        <a:rPr lang="ar-IQ" sz="1400" b="1" dirty="0" smtClean="0">
                          <a:latin typeface="Arial" pitchFamily="34" charset="0"/>
                          <a:cs typeface="Arial" pitchFamily="34" charset="0"/>
                        </a:rPr>
                        <a:t>فترة دوام التمرين</a:t>
                      </a:r>
                      <a:endParaRPr lang="ar-IQ" sz="1400" b="1" dirty="0">
                        <a:latin typeface="Arial" pitchFamily="34" charset="0"/>
                        <a:cs typeface="Arial" pitchFamily="34" charset="0"/>
                      </a:endParaRPr>
                    </a:p>
                  </a:txBody>
                  <a:tcPr anchor="ctr"/>
                </a:tc>
                <a:tc rowSpan="2">
                  <a:txBody>
                    <a:bodyPr/>
                    <a:lstStyle/>
                    <a:p>
                      <a:pPr algn="ctr" rtl="1"/>
                      <a:r>
                        <a:rPr lang="ar-IQ" sz="1400" b="1" dirty="0" smtClean="0">
                          <a:latin typeface="Arial" pitchFamily="34" charset="0"/>
                          <a:cs typeface="Arial" pitchFamily="34" charset="0"/>
                        </a:rPr>
                        <a:t>مستوى الشدة</a:t>
                      </a:r>
                      <a:endParaRPr lang="ar-IQ" sz="1400" b="1" dirty="0">
                        <a:latin typeface="Arial" pitchFamily="34" charset="0"/>
                        <a:cs typeface="Arial" pitchFamily="34" charset="0"/>
                      </a:endParaRPr>
                    </a:p>
                  </a:txBody>
                  <a:tcPr anchor="ctr"/>
                </a:tc>
                <a:tc rowSpan="2">
                  <a:txBody>
                    <a:bodyPr/>
                    <a:lstStyle/>
                    <a:p>
                      <a:pPr algn="ctr" rtl="1"/>
                      <a:r>
                        <a:rPr lang="ar-IQ" sz="1400" b="1" dirty="0" smtClean="0">
                          <a:latin typeface="Arial" pitchFamily="34" charset="0"/>
                          <a:cs typeface="Arial" pitchFamily="34" charset="0"/>
                        </a:rPr>
                        <a:t>نظام تزويد الطاقة لأداء التمرين</a:t>
                      </a:r>
                      <a:endParaRPr lang="ar-IQ" sz="1400" b="1" dirty="0">
                        <a:latin typeface="Arial" pitchFamily="34" charset="0"/>
                        <a:cs typeface="Arial" pitchFamily="34" charset="0"/>
                      </a:endParaRPr>
                    </a:p>
                  </a:txBody>
                  <a:tcPr anchor="ctr"/>
                </a:tc>
                <a:tc gridSpan="2">
                  <a:txBody>
                    <a:bodyPr/>
                    <a:lstStyle/>
                    <a:p>
                      <a:pPr algn="ctr" rtl="1"/>
                      <a:r>
                        <a:rPr lang="ar-IQ" sz="1400" b="1" dirty="0" smtClean="0">
                          <a:latin typeface="Arial" pitchFamily="34" charset="0"/>
                          <a:cs typeface="Arial" pitchFamily="34" charset="0"/>
                        </a:rPr>
                        <a:t>النسبة المئوية لنظم الطاقة</a:t>
                      </a:r>
                      <a:endParaRPr lang="ar-IQ" sz="1400" b="1" dirty="0">
                        <a:latin typeface="Arial" pitchFamily="34" charset="0"/>
                        <a:cs typeface="Arial" pitchFamily="34" charset="0"/>
                      </a:endParaRPr>
                    </a:p>
                  </a:txBody>
                  <a:tcPr anchor="ctr"/>
                </a:tc>
                <a:tc hMerge="1">
                  <a:txBody>
                    <a:bodyPr/>
                    <a:lstStyle/>
                    <a:p>
                      <a:pPr rtl="1"/>
                      <a:endParaRPr lang="ar-IQ"/>
                    </a:p>
                  </a:txBody>
                  <a:tcPr/>
                </a:tc>
              </a:tr>
              <a:tr h="580599">
                <a:tc vMerge="1">
                  <a:txBody>
                    <a:bodyPr/>
                    <a:lstStyle/>
                    <a:p>
                      <a:pPr rtl="1"/>
                      <a:endParaRPr lang="ar-IQ"/>
                    </a:p>
                  </a:txBody>
                  <a:tcPr/>
                </a:tc>
                <a:tc vMerge="1">
                  <a:txBody>
                    <a:bodyPr/>
                    <a:lstStyle/>
                    <a:p>
                      <a:pPr rtl="1"/>
                      <a:endParaRPr lang="ar-IQ"/>
                    </a:p>
                  </a:txBody>
                  <a:tcPr/>
                </a:tc>
                <a:tc vMerge="1">
                  <a:txBody>
                    <a:bodyPr/>
                    <a:lstStyle/>
                    <a:p>
                      <a:pPr rtl="1"/>
                      <a:endParaRPr lang="ar-IQ"/>
                    </a:p>
                  </a:txBody>
                  <a:tcPr/>
                </a:tc>
                <a:tc vMerge="1">
                  <a:txBody>
                    <a:bodyPr/>
                    <a:lstStyle/>
                    <a:p>
                      <a:pPr rtl="1"/>
                      <a:endParaRPr lang="ar-IQ"/>
                    </a:p>
                  </a:txBody>
                  <a:tcPr/>
                </a:tc>
                <a:tc>
                  <a:txBody>
                    <a:bodyPr/>
                    <a:lstStyle/>
                    <a:p>
                      <a:pPr algn="ctr" rtl="1"/>
                      <a:r>
                        <a:rPr lang="ar-IQ" sz="1400" b="1" dirty="0" smtClean="0">
                          <a:latin typeface="Arial" pitchFamily="34" charset="0"/>
                          <a:cs typeface="Arial" pitchFamily="34" charset="0"/>
                        </a:rPr>
                        <a:t>لا أوكسجيني</a:t>
                      </a:r>
                      <a:endParaRPr lang="ar-IQ" sz="1400" b="1" dirty="0">
                        <a:latin typeface="Arial" pitchFamily="34" charset="0"/>
                        <a:cs typeface="Arial" pitchFamily="34" charset="0"/>
                      </a:endParaRPr>
                    </a:p>
                  </a:txBody>
                  <a:tcPr/>
                </a:tc>
                <a:tc>
                  <a:txBody>
                    <a:bodyPr/>
                    <a:lstStyle/>
                    <a:p>
                      <a:pPr algn="ctr" rtl="1"/>
                      <a:r>
                        <a:rPr lang="ar-IQ" sz="1400" b="1" dirty="0" smtClean="0">
                          <a:latin typeface="Arial" pitchFamily="34" charset="0"/>
                          <a:cs typeface="Arial" pitchFamily="34" charset="0"/>
                        </a:rPr>
                        <a:t>أوكسجيني</a:t>
                      </a:r>
                      <a:endParaRPr lang="ar-IQ" sz="1400" b="1" dirty="0">
                        <a:latin typeface="Arial" pitchFamily="34" charset="0"/>
                        <a:cs typeface="Arial" pitchFamily="34" charset="0"/>
                      </a:endParaRPr>
                    </a:p>
                  </a:txBody>
                  <a:tcPr/>
                </a:tc>
              </a:tr>
              <a:tr h="716906">
                <a:tc>
                  <a:txBody>
                    <a:bodyPr/>
                    <a:lstStyle/>
                    <a:p>
                      <a:pPr rtl="1"/>
                      <a:r>
                        <a:rPr lang="ar-IQ" sz="1400" b="1" dirty="0" smtClean="0">
                          <a:latin typeface="Arial" pitchFamily="34" charset="0"/>
                          <a:cs typeface="Arial" pitchFamily="34" charset="0"/>
                        </a:rPr>
                        <a:t>1</a:t>
                      </a:r>
                      <a:endParaRPr lang="ar-IQ" sz="1400" b="1" dirty="0">
                        <a:latin typeface="Arial" pitchFamily="34" charset="0"/>
                        <a:cs typeface="Arial" pitchFamily="34" charset="0"/>
                      </a:endParaRPr>
                    </a:p>
                  </a:txBody>
                  <a:tcPr/>
                </a:tc>
                <a:tc>
                  <a:txBody>
                    <a:bodyPr/>
                    <a:lstStyle/>
                    <a:p>
                      <a:pPr rtl="1"/>
                      <a:r>
                        <a:rPr lang="ar-IQ" sz="1400" b="1" dirty="0" smtClean="0">
                          <a:latin typeface="Arial" pitchFamily="34" charset="0"/>
                          <a:cs typeface="Arial" pitchFamily="34" charset="0"/>
                        </a:rPr>
                        <a:t>من 1- 15 ثا</a:t>
                      </a:r>
                      <a:endParaRPr lang="ar-IQ" sz="1400" b="1" dirty="0">
                        <a:latin typeface="Arial" pitchFamily="34" charset="0"/>
                        <a:cs typeface="Arial" pitchFamily="34" charset="0"/>
                      </a:endParaRPr>
                    </a:p>
                  </a:txBody>
                  <a:tcPr/>
                </a:tc>
                <a:tc>
                  <a:txBody>
                    <a:bodyPr/>
                    <a:lstStyle/>
                    <a:p>
                      <a:pPr rtl="1"/>
                      <a:r>
                        <a:rPr lang="ar-IQ" sz="1400" b="1" dirty="0" smtClean="0">
                          <a:latin typeface="Arial" pitchFamily="34" charset="0"/>
                          <a:cs typeface="Arial" pitchFamily="34" charset="0"/>
                        </a:rPr>
                        <a:t>حتى حدود القوى</a:t>
                      </a:r>
                      <a:endParaRPr lang="ar-IQ" sz="1400" b="1" dirty="0">
                        <a:latin typeface="Arial" pitchFamily="34" charset="0"/>
                        <a:cs typeface="Arial" pitchFamily="34" charset="0"/>
                      </a:endParaRPr>
                    </a:p>
                  </a:txBody>
                  <a:tcPr/>
                </a:tc>
                <a:tc>
                  <a:txBody>
                    <a:bodyPr/>
                    <a:lstStyle/>
                    <a:p>
                      <a:pPr rtl="1"/>
                      <a:r>
                        <a:rPr lang="ar-IQ" sz="1400" b="1" dirty="0" smtClean="0">
                          <a:latin typeface="Arial" pitchFamily="34" charset="0"/>
                          <a:cs typeface="Arial" pitchFamily="34" charset="0"/>
                        </a:rPr>
                        <a:t>نظام فوسفاجيني بدون تراكم اللاكتيك </a:t>
                      </a:r>
                      <a:r>
                        <a:rPr lang="en-US" sz="1400" b="1" dirty="0" smtClean="0">
                          <a:latin typeface="Arial" pitchFamily="34" charset="0"/>
                          <a:cs typeface="Arial" pitchFamily="34" charset="0"/>
                        </a:rPr>
                        <a:t> ATP- CP </a:t>
                      </a:r>
                      <a:endParaRPr lang="ar-IQ" sz="1400" b="1" dirty="0">
                        <a:latin typeface="Arial" pitchFamily="34" charset="0"/>
                        <a:cs typeface="Arial" pitchFamily="34" charset="0"/>
                      </a:endParaRPr>
                    </a:p>
                  </a:txBody>
                  <a:tcPr/>
                </a:tc>
                <a:tc>
                  <a:txBody>
                    <a:bodyPr/>
                    <a:lstStyle/>
                    <a:p>
                      <a:pPr rtl="1"/>
                      <a:r>
                        <a:rPr lang="ar-IQ" sz="1400" b="1" dirty="0" smtClean="0">
                          <a:latin typeface="Arial" pitchFamily="34" charset="0"/>
                          <a:cs typeface="Arial" pitchFamily="34" charset="0"/>
                        </a:rPr>
                        <a:t>95- 100 %</a:t>
                      </a:r>
                      <a:endParaRPr lang="ar-IQ" sz="1400" b="1" dirty="0">
                        <a:latin typeface="Arial" pitchFamily="34" charset="0"/>
                        <a:cs typeface="Arial" pitchFamily="34" charset="0"/>
                      </a:endParaRPr>
                    </a:p>
                  </a:txBody>
                  <a:tcPr/>
                </a:tc>
                <a:tc>
                  <a:txBody>
                    <a:bodyPr/>
                    <a:lstStyle/>
                    <a:p>
                      <a:pPr rtl="1"/>
                      <a:r>
                        <a:rPr lang="ar-IQ" sz="1400" b="1" dirty="0" smtClean="0">
                          <a:latin typeface="Arial" pitchFamily="34" charset="0"/>
                          <a:cs typeface="Arial" pitchFamily="34" charset="0"/>
                        </a:rPr>
                        <a:t> 0- 5 %</a:t>
                      </a:r>
                      <a:endParaRPr lang="ar-IQ" sz="1400" b="1" dirty="0">
                        <a:latin typeface="Arial" pitchFamily="34" charset="0"/>
                        <a:cs typeface="Arial" pitchFamily="34" charset="0"/>
                      </a:endParaRPr>
                    </a:p>
                  </a:txBody>
                  <a:tcPr/>
                </a:tc>
              </a:tr>
              <a:tr h="716906">
                <a:tc>
                  <a:txBody>
                    <a:bodyPr/>
                    <a:lstStyle/>
                    <a:p>
                      <a:pPr rtl="1"/>
                      <a:r>
                        <a:rPr lang="ar-IQ" sz="1400" b="1" dirty="0" smtClean="0">
                          <a:latin typeface="Arial" pitchFamily="34" charset="0"/>
                          <a:cs typeface="Arial" pitchFamily="34" charset="0"/>
                        </a:rPr>
                        <a:t>2</a:t>
                      </a:r>
                      <a:endParaRPr lang="ar-IQ" sz="1400" b="1" dirty="0">
                        <a:latin typeface="Arial" pitchFamily="34" charset="0"/>
                        <a:cs typeface="Arial" pitchFamily="34" charset="0"/>
                      </a:endParaRPr>
                    </a:p>
                  </a:txBody>
                  <a:tcPr/>
                </a:tc>
                <a:tc>
                  <a:txBody>
                    <a:bodyPr/>
                    <a:lstStyle/>
                    <a:p>
                      <a:pPr rtl="1"/>
                      <a:r>
                        <a:rPr lang="ar-IQ" sz="1400" b="1" dirty="0" smtClean="0">
                          <a:latin typeface="Arial" pitchFamily="34" charset="0"/>
                          <a:cs typeface="Arial" pitchFamily="34" charset="0"/>
                        </a:rPr>
                        <a:t>15- 60 ثا</a:t>
                      </a:r>
                      <a:endParaRPr lang="ar-IQ" sz="1400" b="1" dirty="0">
                        <a:latin typeface="Arial" pitchFamily="34" charset="0"/>
                        <a:cs typeface="Arial" pitchFamily="34" charset="0"/>
                      </a:endParaRPr>
                    </a:p>
                  </a:txBody>
                  <a:tcPr/>
                </a:tc>
                <a:tc>
                  <a:txBody>
                    <a:bodyPr/>
                    <a:lstStyle/>
                    <a:p>
                      <a:pPr rtl="1"/>
                      <a:r>
                        <a:rPr lang="ar-IQ" sz="1400" b="1" dirty="0" smtClean="0">
                          <a:latin typeface="Arial" pitchFamily="34" charset="0"/>
                          <a:cs typeface="Arial" pitchFamily="34" charset="0"/>
                        </a:rPr>
                        <a:t>قصوى</a:t>
                      </a:r>
                      <a:endParaRPr lang="ar-IQ" sz="1400" b="1" dirty="0">
                        <a:latin typeface="Arial" pitchFamily="34" charset="0"/>
                        <a:cs typeface="Arial" pitchFamily="34" charset="0"/>
                      </a:endParaRPr>
                    </a:p>
                  </a:txBody>
                  <a:tcPr/>
                </a:tc>
                <a:tc>
                  <a:txBody>
                    <a:bodyPr/>
                    <a:lstStyle/>
                    <a:p>
                      <a:pPr rtl="1"/>
                      <a:r>
                        <a:rPr lang="en-US" sz="1400" b="1" dirty="0" smtClean="0">
                          <a:latin typeface="Arial" pitchFamily="34" charset="0"/>
                          <a:cs typeface="Arial" pitchFamily="34" charset="0"/>
                        </a:rPr>
                        <a:t>ATP_CP &amp; LA </a:t>
                      </a:r>
                      <a:r>
                        <a:rPr lang="ar-EG" sz="1400" b="1" dirty="0" smtClean="0">
                          <a:latin typeface="Arial" pitchFamily="34" charset="0"/>
                          <a:cs typeface="Arial" pitchFamily="34" charset="0"/>
                        </a:rPr>
                        <a:t>نظام الفوسفاجيني +</a:t>
                      </a:r>
                      <a:r>
                        <a:rPr lang="ar-EG" sz="1400" b="1" baseline="0" dirty="0" smtClean="0">
                          <a:latin typeface="Arial" pitchFamily="34" charset="0"/>
                          <a:cs typeface="Arial" pitchFamily="34" charset="0"/>
                        </a:rPr>
                        <a:t> نظام الكلايكوجين </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80 – 90 %</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10 –</a:t>
                      </a:r>
                      <a:r>
                        <a:rPr lang="ar-EG" sz="1400" b="1" baseline="0" dirty="0" smtClean="0">
                          <a:latin typeface="Arial" pitchFamily="34" charset="0"/>
                          <a:cs typeface="Arial" pitchFamily="34" charset="0"/>
                        </a:rPr>
                        <a:t> 20 %</a:t>
                      </a:r>
                      <a:endParaRPr lang="ar-IQ" sz="1400" b="1" dirty="0">
                        <a:latin typeface="Arial" pitchFamily="34" charset="0"/>
                        <a:cs typeface="Arial" pitchFamily="34" charset="0"/>
                      </a:endParaRPr>
                    </a:p>
                  </a:txBody>
                  <a:tcPr/>
                </a:tc>
              </a:tr>
              <a:tr h="716906">
                <a:tc>
                  <a:txBody>
                    <a:bodyPr/>
                    <a:lstStyle/>
                    <a:p>
                      <a:pPr rtl="1"/>
                      <a:r>
                        <a:rPr lang="ar-EG" sz="1400" b="1" dirty="0" smtClean="0">
                          <a:latin typeface="Arial" pitchFamily="34" charset="0"/>
                          <a:cs typeface="Arial" pitchFamily="34" charset="0"/>
                        </a:rPr>
                        <a:t>3</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1- 6 د</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تحت القصوى</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نظام الكلايكوجين اللاأوكسجيني + الاوكسجين</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( 30- 40 ) – 70 %</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30 – ( 60- 70 % )</a:t>
                      </a:r>
                      <a:endParaRPr lang="ar-IQ" sz="1400" b="1" dirty="0">
                        <a:latin typeface="Arial" pitchFamily="34" charset="0"/>
                        <a:cs typeface="Arial" pitchFamily="34" charset="0"/>
                      </a:endParaRPr>
                    </a:p>
                  </a:txBody>
                  <a:tcPr/>
                </a:tc>
              </a:tr>
              <a:tr h="507809">
                <a:tc>
                  <a:txBody>
                    <a:bodyPr/>
                    <a:lstStyle/>
                    <a:p>
                      <a:pPr rtl="1"/>
                      <a:r>
                        <a:rPr lang="ar-EG" sz="1400" b="1" dirty="0" smtClean="0">
                          <a:latin typeface="Arial" pitchFamily="34" charset="0"/>
                          <a:cs typeface="Arial" pitchFamily="34" charset="0"/>
                        </a:rPr>
                        <a:t>4</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6- 30 د</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متوسط</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النظام الاوكسجيني</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10- (30 – 40 ) %</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(60- 70</a:t>
                      </a:r>
                      <a:r>
                        <a:rPr lang="ar-EG" sz="1400" b="1" baseline="0" dirty="0" smtClean="0">
                          <a:latin typeface="Arial" pitchFamily="34" charset="0"/>
                          <a:cs typeface="Arial" pitchFamily="34" charset="0"/>
                        </a:rPr>
                        <a:t> ) – 90 %</a:t>
                      </a:r>
                      <a:endParaRPr lang="ar-IQ" sz="1400" b="1" dirty="0">
                        <a:latin typeface="Arial" pitchFamily="34" charset="0"/>
                        <a:cs typeface="Arial" pitchFamily="34" charset="0"/>
                      </a:endParaRPr>
                    </a:p>
                  </a:txBody>
                  <a:tcPr/>
                </a:tc>
              </a:tr>
              <a:tr h="507809">
                <a:tc>
                  <a:txBody>
                    <a:bodyPr/>
                    <a:lstStyle/>
                    <a:p>
                      <a:pPr rtl="1"/>
                      <a:r>
                        <a:rPr lang="ar-EG" sz="1400" b="1" dirty="0" smtClean="0">
                          <a:latin typeface="Arial" pitchFamily="34" charset="0"/>
                          <a:cs typeface="Arial" pitchFamily="34" charset="0"/>
                        </a:rPr>
                        <a:t>5</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أكثر من 30 د</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واطىء</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النظام الاوكسجيني</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5 %</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95 %</a:t>
                      </a:r>
                      <a:endParaRPr lang="ar-IQ" sz="1400" b="1" dirty="0">
                        <a:latin typeface="Arial" pitchFamily="34" charset="0"/>
                        <a:cs typeface="Arial" pitchFamily="34" charset="0"/>
                      </a:endParaRPr>
                    </a:p>
                  </a:txBody>
                  <a:tcPr/>
                </a:tc>
              </a:tr>
            </a:tbl>
          </a:graphicData>
        </a:graphic>
      </p:graphicFrame>
    </p:spTree>
  </p:cSld>
  <p:clrMapOvr>
    <a:masterClrMapping/>
  </p:clrMapOvr>
  <p:transition>
    <p:split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4" name="عنوان 3"/>
          <p:cNvSpPr>
            <a:spLocks noGrp="1"/>
          </p:cNvSpPr>
          <p:nvPr>
            <p:ph type="title"/>
          </p:nvPr>
        </p:nvSpPr>
        <p:spPr>
          <a:solidFill>
            <a:schemeClr val="accent3">
              <a:lumMod val="20000"/>
              <a:lumOff val="80000"/>
            </a:schemeClr>
          </a:solidFill>
        </p:spPr>
        <p:txBody>
          <a:bodyPr>
            <a:normAutofit/>
          </a:bodyPr>
          <a:lstStyle/>
          <a:p>
            <a:pPr algn="ctr"/>
            <a:r>
              <a:rPr lang="ar-IQ" sz="2800" dirty="0" smtClean="0">
                <a:effectLst>
                  <a:glow rad="228600">
                    <a:schemeClr val="accent3">
                      <a:satMod val="175000"/>
                      <a:alpha val="40000"/>
                    </a:schemeClr>
                  </a:glow>
                  <a:outerShdw blurRad="53975" dist="22860" dir="5400000" algn="tl" rotWithShape="0">
                    <a:srgbClr val="000000">
                      <a:alpha val="55000"/>
                    </a:srgbClr>
                  </a:outerShdw>
                </a:effectLst>
                <a:latin typeface="Arial" pitchFamily="34" charset="0"/>
                <a:cs typeface="Arial" pitchFamily="34" charset="0"/>
              </a:rPr>
              <a:t>صعوبة الشدة على أساس معدل ضربات القلب عن نيكيوروف ، 1974</a:t>
            </a:r>
            <a:endParaRPr lang="ar-IQ" sz="2800" dirty="0">
              <a:effectLst>
                <a:glow rad="228600">
                  <a:schemeClr val="accent3">
                    <a:satMod val="175000"/>
                    <a:alpha val="40000"/>
                  </a:schemeClr>
                </a:glow>
                <a:outerShdw blurRad="53975" dist="22860" dir="5400000" algn="tl" rotWithShape="0">
                  <a:srgbClr val="000000">
                    <a:alpha val="55000"/>
                  </a:srgbClr>
                </a:outerShdw>
              </a:effectLst>
              <a:latin typeface="Arial" pitchFamily="34" charset="0"/>
              <a:cs typeface="Arial" pitchFamily="34" charset="0"/>
            </a:endParaRPr>
          </a:p>
        </p:txBody>
      </p:sp>
      <p:pic>
        <p:nvPicPr>
          <p:cNvPr id="8" name="عنصر نائب للمحتوى 7" descr="imagesCA3Q10U2.jpg"/>
          <p:cNvPicPr>
            <a:picLocks noGrp="1" noChangeAspect="1"/>
          </p:cNvPicPr>
          <p:nvPr>
            <p:ph sz="half" idx="1"/>
          </p:nvPr>
        </p:nvPicPr>
        <p:blipFill>
          <a:blip r:embed="rId2"/>
          <a:stretch>
            <a:fillRect/>
          </a:stretch>
        </p:blipFill>
        <p:spPr>
          <a:xfrm>
            <a:off x="1214414" y="714356"/>
            <a:ext cx="3000396" cy="3929090"/>
          </a:xfrm>
        </p:spPr>
      </p:pic>
      <p:graphicFrame>
        <p:nvGraphicFramePr>
          <p:cNvPr id="7" name="عنصر نائب للمحتوى 6"/>
          <p:cNvGraphicFramePr>
            <a:graphicFrameLocks noGrp="1"/>
          </p:cNvGraphicFramePr>
          <p:nvPr>
            <p:ph sz="half" idx="2"/>
          </p:nvPr>
        </p:nvGraphicFramePr>
        <p:xfrm>
          <a:off x="4500562" y="2174248"/>
          <a:ext cx="4186239" cy="2397760"/>
        </p:xfrm>
        <a:graphic>
          <a:graphicData uri="http://schemas.openxmlformats.org/drawingml/2006/table">
            <a:tbl>
              <a:tblPr rtl="1" firstRow="1" bandRow="1">
                <a:tableStyleId>{5C22544A-7EE6-4342-B048-85BDC9FD1C3A}</a:tableStyleId>
              </a:tblPr>
              <a:tblGrid>
                <a:gridCol w="865237"/>
                <a:gridCol w="1086237"/>
                <a:gridCol w="2234765"/>
              </a:tblGrid>
              <a:tr h="370840">
                <a:tc>
                  <a:txBody>
                    <a:bodyPr/>
                    <a:lstStyle/>
                    <a:p>
                      <a:pPr algn="ctr" rtl="1"/>
                      <a:r>
                        <a:rPr lang="ar-IQ" b="1" dirty="0" smtClean="0">
                          <a:latin typeface="Arial" pitchFamily="34" charset="0"/>
                          <a:cs typeface="Arial" pitchFamily="34" charset="0"/>
                        </a:rPr>
                        <a:t>مجال الشدة</a:t>
                      </a:r>
                      <a:endParaRPr lang="ar-IQ" b="1" dirty="0">
                        <a:latin typeface="Arial" pitchFamily="34" charset="0"/>
                        <a:cs typeface="Arial" pitchFamily="34" charset="0"/>
                      </a:endParaRPr>
                    </a:p>
                  </a:txBody>
                  <a:tcPr anchor="ctr"/>
                </a:tc>
                <a:tc>
                  <a:txBody>
                    <a:bodyPr/>
                    <a:lstStyle/>
                    <a:p>
                      <a:pPr algn="ctr" rtl="1"/>
                      <a:r>
                        <a:rPr lang="ar-IQ" b="1" dirty="0" smtClean="0">
                          <a:latin typeface="Arial" pitchFamily="34" charset="0"/>
                          <a:cs typeface="Arial" pitchFamily="34" charset="0"/>
                        </a:rPr>
                        <a:t>درجة صعوبة الشدة</a:t>
                      </a:r>
                      <a:endParaRPr lang="ar-IQ" b="1" dirty="0">
                        <a:latin typeface="Arial" pitchFamily="34" charset="0"/>
                        <a:cs typeface="Arial" pitchFamily="34" charset="0"/>
                      </a:endParaRPr>
                    </a:p>
                  </a:txBody>
                  <a:tcPr anchor="ctr"/>
                </a:tc>
                <a:tc>
                  <a:txBody>
                    <a:bodyPr/>
                    <a:lstStyle/>
                    <a:p>
                      <a:pPr algn="ctr" rtl="1"/>
                      <a:r>
                        <a:rPr lang="ar-IQ" b="1" dirty="0" smtClean="0">
                          <a:latin typeface="Arial" pitchFamily="34" charset="0"/>
                          <a:cs typeface="Arial" pitchFamily="34" charset="0"/>
                        </a:rPr>
                        <a:t>معدل ضربات القلب</a:t>
                      </a:r>
                      <a:endParaRPr lang="ar-IQ" b="1" dirty="0">
                        <a:latin typeface="Arial" pitchFamily="34" charset="0"/>
                        <a:cs typeface="Arial" pitchFamily="34" charset="0"/>
                      </a:endParaRPr>
                    </a:p>
                  </a:txBody>
                  <a:tcPr anchor="ctr"/>
                </a:tc>
              </a:tr>
              <a:tr h="370840">
                <a:tc>
                  <a:txBody>
                    <a:bodyPr/>
                    <a:lstStyle/>
                    <a:p>
                      <a:pPr algn="ctr" rtl="1"/>
                      <a:r>
                        <a:rPr lang="ar-IQ" b="1" dirty="0" smtClean="0">
                          <a:latin typeface="Arial" pitchFamily="34" charset="0"/>
                          <a:cs typeface="Arial" pitchFamily="34" charset="0"/>
                        </a:rPr>
                        <a:t>1</a:t>
                      </a:r>
                      <a:endParaRPr lang="ar-IQ" b="1" dirty="0">
                        <a:latin typeface="Arial" pitchFamily="34" charset="0"/>
                        <a:cs typeface="Arial" pitchFamily="34" charset="0"/>
                      </a:endParaRPr>
                    </a:p>
                  </a:txBody>
                  <a:tcPr anchor="ctr"/>
                </a:tc>
                <a:tc>
                  <a:txBody>
                    <a:bodyPr/>
                    <a:lstStyle/>
                    <a:p>
                      <a:pPr algn="ctr" rtl="1"/>
                      <a:r>
                        <a:rPr lang="ar-IQ" b="1" dirty="0" smtClean="0">
                          <a:latin typeface="Arial" pitchFamily="34" charset="0"/>
                          <a:cs typeface="Arial" pitchFamily="34" charset="0"/>
                        </a:rPr>
                        <a:t>واطئة</a:t>
                      </a:r>
                      <a:endParaRPr lang="ar-IQ" b="1" dirty="0">
                        <a:latin typeface="Arial" pitchFamily="34" charset="0"/>
                        <a:cs typeface="Arial" pitchFamily="34" charset="0"/>
                      </a:endParaRPr>
                    </a:p>
                  </a:txBody>
                  <a:tcPr anchor="ctr"/>
                </a:tc>
                <a:tc>
                  <a:txBody>
                    <a:bodyPr/>
                    <a:lstStyle/>
                    <a:p>
                      <a:pPr algn="ctr" rtl="1"/>
                      <a:r>
                        <a:rPr lang="ar-IQ" b="1" dirty="0" smtClean="0">
                          <a:latin typeface="Arial" pitchFamily="34" charset="0"/>
                          <a:cs typeface="Arial" pitchFamily="34" charset="0"/>
                        </a:rPr>
                        <a:t>120- 150 ض / د</a:t>
                      </a:r>
                      <a:endParaRPr lang="ar-IQ" b="1" dirty="0">
                        <a:latin typeface="Arial" pitchFamily="34" charset="0"/>
                        <a:cs typeface="Arial" pitchFamily="34" charset="0"/>
                      </a:endParaRPr>
                    </a:p>
                  </a:txBody>
                  <a:tcPr anchor="ctr"/>
                </a:tc>
              </a:tr>
              <a:tr h="370840">
                <a:tc>
                  <a:txBody>
                    <a:bodyPr/>
                    <a:lstStyle/>
                    <a:p>
                      <a:pPr algn="ctr" rtl="1"/>
                      <a:r>
                        <a:rPr lang="ar-IQ" b="1" dirty="0" smtClean="0">
                          <a:latin typeface="Arial" pitchFamily="34" charset="0"/>
                          <a:cs typeface="Arial" pitchFamily="34" charset="0"/>
                        </a:rPr>
                        <a:t>2</a:t>
                      </a:r>
                      <a:endParaRPr lang="ar-IQ" b="1" dirty="0">
                        <a:latin typeface="Arial" pitchFamily="34" charset="0"/>
                        <a:cs typeface="Arial" pitchFamily="34" charset="0"/>
                      </a:endParaRPr>
                    </a:p>
                  </a:txBody>
                  <a:tcPr anchor="ctr"/>
                </a:tc>
                <a:tc>
                  <a:txBody>
                    <a:bodyPr/>
                    <a:lstStyle/>
                    <a:p>
                      <a:pPr algn="ctr" rtl="1"/>
                      <a:r>
                        <a:rPr lang="ar-IQ" b="1" dirty="0" smtClean="0">
                          <a:latin typeface="Arial" pitchFamily="34" charset="0"/>
                          <a:cs typeface="Arial" pitchFamily="34" charset="0"/>
                        </a:rPr>
                        <a:t>متوسطة</a:t>
                      </a:r>
                      <a:endParaRPr lang="ar-IQ" b="1" dirty="0">
                        <a:latin typeface="Arial" pitchFamily="34" charset="0"/>
                        <a:cs typeface="Arial" pitchFamily="34" charset="0"/>
                      </a:endParaRPr>
                    </a:p>
                  </a:txBody>
                  <a:tcPr anchor="ctr"/>
                </a:tc>
                <a:tc>
                  <a:txBody>
                    <a:bodyPr/>
                    <a:lstStyle/>
                    <a:p>
                      <a:pPr algn="ctr" rtl="1"/>
                      <a:r>
                        <a:rPr lang="ar-IQ" b="1" dirty="0" smtClean="0">
                          <a:latin typeface="Arial" pitchFamily="34" charset="0"/>
                          <a:cs typeface="Arial" pitchFamily="34" charset="0"/>
                        </a:rPr>
                        <a:t>150 – 170 </a:t>
                      </a:r>
                      <a:r>
                        <a:rPr kumimoji="0" lang="ar-IQ" b="1" kern="1200" dirty="0" smtClean="0">
                          <a:solidFill>
                            <a:schemeClr val="dk1"/>
                          </a:solidFill>
                          <a:latin typeface="Arial" pitchFamily="34" charset="0"/>
                          <a:ea typeface="+mn-ea"/>
                          <a:cs typeface="Arial" pitchFamily="34" charset="0"/>
                        </a:rPr>
                        <a:t>ض /د</a:t>
                      </a:r>
                    </a:p>
                  </a:txBody>
                  <a:tcPr anchor="ctr"/>
                </a:tc>
              </a:tr>
              <a:tr h="370840">
                <a:tc>
                  <a:txBody>
                    <a:bodyPr/>
                    <a:lstStyle/>
                    <a:p>
                      <a:pPr algn="ctr" rtl="1"/>
                      <a:r>
                        <a:rPr lang="ar-IQ" b="1" dirty="0" smtClean="0">
                          <a:latin typeface="Arial" pitchFamily="34" charset="0"/>
                          <a:cs typeface="Arial" pitchFamily="34" charset="0"/>
                        </a:rPr>
                        <a:t>3</a:t>
                      </a:r>
                      <a:endParaRPr lang="ar-IQ" b="1" dirty="0">
                        <a:latin typeface="Arial" pitchFamily="34" charset="0"/>
                        <a:cs typeface="Arial" pitchFamily="34" charset="0"/>
                      </a:endParaRPr>
                    </a:p>
                  </a:txBody>
                  <a:tcPr anchor="ctr"/>
                </a:tc>
                <a:tc>
                  <a:txBody>
                    <a:bodyPr/>
                    <a:lstStyle/>
                    <a:p>
                      <a:pPr algn="ctr" rtl="1"/>
                      <a:r>
                        <a:rPr lang="ar-IQ" b="1" dirty="0" smtClean="0">
                          <a:latin typeface="Arial" pitchFamily="34" charset="0"/>
                          <a:cs typeface="Arial" pitchFamily="34" charset="0"/>
                        </a:rPr>
                        <a:t>عالية</a:t>
                      </a:r>
                      <a:endParaRPr lang="ar-IQ" b="1" dirty="0">
                        <a:latin typeface="Arial" pitchFamily="34" charset="0"/>
                        <a:cs typeface="Arial" pitchFamily="34" charset="0"/>
                      </a:endParaRPr>
                    </a:p>
                  </a:txBody>
                  <a:tcPr anchor="ctr"/>
                </a:tc>
                <a:tc>
                  <a:txBody>
                    <a:bodyPr/>
                    <a:lstStyle/>
                    <a:p>
                      <a:pPr algn="ctr" rtl="1"/>
                      <a:r>
                        <a:rPr lang="ar-IQ" b="1" dirty="0" smtClean="0">
                          <a:latin typeface="Arial" pitchFamily="34" charset="0"/>
                          <a:cs typeface="Arial" pitchFamily="34" charset="0"/>
                        </a:rPr>
                        <a:t>170 – 185 ض/ د</a:t>
                      </a:r>
                      <a:endParaRPr lang="ar-IQ" b="1" dirty="0">
                        <a:latin typeface="Arial" pitchFamily="34" charset="0"/>
                        <a:cs typeface="Arial" pitchFamily="34" charset="0"/>
                      </a:endParaRPr>
                    </a:p>
                  </a:txBody>
                  <a:tcPr anchor="ctr"/>
                </a:tc>
              </a:tr>
              <a:tr h="370840">
                <a:tc>
                  <a:txBody>
                    <a:bodyPr/>
                    <a:lstStyle/>
                    <a:p>
                      <a:pPr algn="ctr" rtl="1"/>
                      <a:r>
                        <a:rPr lang="ar-IQ" b="1" dirty="0" smtClean="0">
                          <a:latin typeface="Arial" pitchFamily="34" charset="0"/>
                          <a:cs typeface="Arial" pitchFamily="34" charset="0"/>
                        </a:rPr>
                        <a:t>4</a:t>
                      </a:r>
                      <a:endParaRPr lang="ar-IQ" b="1" dirty="0">
                        <a:latin typeface="Arial" pitchFamily="34" charset="0"/>
                        <a:cs typeface="Arial" pitchFamily="34" charset="0"/>
                      </a:endParaRPr>
                    </a:p>
                  </a:txBody>
                  <a:tcPr anchor="ctr"/>
                </a:tc>
                <a:tc>
                  <a:txBody>
                    <a:bodyPr/>
                    <a:lstStyle/>
                    <a:p>
                      <a:pPr algn="ctr" rtl="1"/>
                      <a:r>
                        <a:rPr lang="ar-IQ" b="1" dirty="0" smtClean="0">
                          <a:latin typeface="Arial" pitchFamily="34" charset="0"/>
                          <a:cs typeface="Arial" pitchFamily="34" charset="0"/>
                        </a:rPr>
                        <a:t>قصوى</a:t>
                      </a:r>
                      <a:endParaRPr lang="ar-IQ" b="1" dirty="0">
                        <a:latin typeface="Arial" pitchFamily="34" charset="0"/>
                        <a:cs typeface="Arial" pitchFamily="34" charset="0"/>
                      </a:endParaRPr>
                    </a:p>
                  </a:txBody>
                  <a:tcPr anchor="ctr"/>
                </a:tc>
                <a:tc>
                  <a:txBody>
                    <a:bodyPr/>
                    <a:lstStyle/>
                    <a:p>
                      <a:pPr algn="ctr" rtl="1"/>
                      <a:r>
                        <a:rPr lang="ar-IQ" b="1" dirty="0" smtClean="0">
                          <a:latin typeface="Arial" pitchFamily="34" charset="0"/>
                          <a:cs typeface="Arial" pitchFamily="34" charset="0"/>
                        </a:rPr>
                        <a:t>أكثر من 185 ض/ د</a:t>
                      </a:r>
                      <a:endParaRPr lang="ar-IQ" b="1" dirty="0">
                        <a:latin typeface="Arial" pitchFamily="34" charset="0"/>
                        <a:cs typeface="Arial" pitchFamily="34" charset="0"/>
                      </a:endParaRPr>
                    </a:p>
                  </a:txBody>
                  <a:tcPr anchor="ctr"/>
                </a:tc>
              </a:tr>
            </a:tbl>
          </a:graphicData>
        </a:graphic>
      </p:graphicFrame>
      <p:sp>
        <p:nvSpPr>
          <p:cNvPr id="9" name="مربع نص 8"/>
          <p:cNvSpPr txBox="1"/>
          <p:nvPr/>
        </p:nvSpPr>
        <p:spPr>
          <a:xfrm>
            <a:off x="4572000" y="642918"/>
            <a:ext cx="3857652" cy="923330"/>
          </a:xfrm>
          <a:prstGeom prst="rect">
            <a:avLst/>
          </a:prstGeom>
        </p:spPr>
        <p:style>
          <a:lnRef idx="1">
            <a:schemeClr val="accent5"/>
          </a:lnRef>
          <a:fillRef idx="3">
            <a:schemeClr val="accent5"/>
          </a:fillRef>
          <a:effectRef idx="2">
            <a:schemeClr val="accent5"/>
          </a:effectRef>
          <a:fontRef idx="minor">
            <a:schemeClr val="lt1"/>
          </a:fontRef>
        </p:style>
        <p:txBody>
          <a:bodyPr wrap="square" rtlCol="1">
            <a:spAutoFit/>
          </a:bodyPr>
          <a:lstStyle/>
          <a:p>
            <a:r>
              <a:rPr lang="ar-IQ" b="1" dirty="0" smtClean="0">
                <a:latin typeface="Arial" pitchFamily="34" charset="0"/>
                <a:cs typeface="Arial" pitchFamily="34" charset="0"/>
              </a:rPr>
              <a:t>معدل النبض المستعمل بالتدريب = معدل النبض وقت الراحة + 0,60 ( معدل النبض القصوى – معدل النبض وقت الراحة ) </a:t>
            </a:r>
            <a:endParaRPr lang="ar-IQ" b="1" dirty="0">
              <a:latin typeface="Arial" pitchFamily="34" charset="0"/>
              <a:cs typeface="Arial" pitchFamily="34" charset="0"/>
            </a:endParaRPr>
          </a:p>
        </p:txBody>
      </p:sp>
    </p:spTree>
  </p:cSld>
  <p:clrMapOvr>
    <a:masterClrMapping/>
  </p:clrMapOvr>
  <p:transition>
    <p:check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5" name="عنوان 4"/>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pPr algn="ctr"/>
            <a:r>
              <a:rPr lang="ar-IQ" sz="2400" dirty="0" smtClean="0"/>
              <a:t>جدول يوضح قيم معدل ضربات القلب لعشرة تمارين مستخدمة في وحدة تدريبية لركض (100 ) م </a:t>
            </a:r>
            <a:endParaRPr lang="ar-IQ" sz="2400" dirty="0"/>
          </a:p>
        </p:txBody>
      </p:sp>
      <p:graphicFrame>
        <p:nvGraphicFramePr>
          <p:cNvPr id="7" name="عنصر نائب للمحتوى 6"/>
          <p:cNvGraphicFramePr>
            <a:graphicFrameLocks noGrp="1"/>
          </p:cNvGraphicFramePr>
          <p:nvPr>
            <p:ph idx="1"/>
          </p:nvPr>
        </p:nvGraphicFramePr>
        <p:xfrm>
          <a:off x="503238" y="530225"/>
          <a:ext cx="8183562" cy="4419600"/>
        </p:xfrm>
        <a:graphic>
          <a:graphicData uri="http://schemas.openxmlformats.org/drawingml/2006/table">
            <a:tbl>
              <a:tblPr rtl="1" firstRow="1" bandRow="1">
                <a:tableStyleId>{284E427A-3D55-4303-BF80-6455036E1DE7}</a:tableStyleId>
              </a:tblPr>
              <a:tblGrid>
                <a:gridCol w="1022164"/>
                <a:gridCol w="5001292"/>
                <a:gridCol w="2160106"/>
              </a:tblGrid>
              <a:tr h="488009">
                <a:tc>
                  <a:txBody>
                    <a:bodyPr/>
                    <a:lstStyle/>
                    <a:p>
                      <a:pPr algn="ctr" rtl="1"/>
                      <a:r>
                        <a:rPr lang="ar-IQ" sz="1400" b="1" dirty="0" smtClean="0"/>
                        <a:t>رقم التمرين</a:t>
                      </a:r>
                      <a:endParaRPr lang="ar-IQ" sz="1400" b="1" dirty="0"/>
                    </a:p>
                  </a:txBody>
                  <a:tcPr anchor="ctr"/>
                </a:tc>
                <a:tc>
                  <a:txBody>
                    <a:bodyPr/>
                    <a:lstStyle/>
                    <a:p>
                      <a:pPr algn="ctr" rtl="1"/>
                      <a:r>
                        <a:rPr lang="ar-IQ" sz="1400" b="1" dirty="0" smtClean="0"/>
                        <a:t>التمارين</a:t>
                      </a:r>
                      <a:endParaRPr lang="ar-IQ" sz="1400" b="1" dirty="0"/>
                    </a:p>
                  </a:txBody>
                  <a:tcPr anchor="ctr"/>
                </a:tc>
                <a:tc>
                  <a:txBody>
                    <a:bodyPr/>
                    <a:lstStyle/>
                    <a:p>
                      <a:pPr algn="ctr" rtl="1"/>
                      <a:r>
                        <a:rPr lang="ar-IQ" sz="1400" b="1" dirty="0" smtClean="0"/>
                        <a:t>معدل ضربات القلب /د</a:t>
                      </a:r>
                      <a:endParaRPr lang="ar-IQ" sz="1400" b="1" dirty="0"/>
                    </a:p>
                  </a:txBody>
                  <a:tcPr anchor="ctr"/>
                </a:tc>
              </a:tr>
              <a:tr h="278862">
                <a:tc>
                  <a:txBody>
                    <a:bodyPr/>
                    <a:lstStyle/>
                    <a:p>
                      <a:pPr algn="ctr" rtl="1"/>
                      <a:r>
                        <a:rPr lang="ar-IQ" sz="1400" b="1" dirty="0" smtClean="0"/>
                        <a:t>1</a:t>
                      </a:r>
                      <a:endParaRPr lang="ar-IQ" sz="1400" b="1" dirty="0"/>
                    </a:p>
                  </a:txBody>
                  <a:tcPr anchor="ctr"/>
                </a:tc>
                <a:tc>
                  <a:txBody>
                    <a:bodyPr/>
                    <a:lstStyle/>
                    <a:p>
                      <a:pPr algn="ctr" rtl="1"/>
                      <a:r>
                        <a:rPr lang="ar-IQ" sz="1400" b="1" dirty="0" smtClean="0"/>
                        <a:t>الإحماء : هرولة+ تمارين مرونة عامة</a:t>
                      </a:r>
                      <a:endParaRPr lang="ar-IQ" sz="1400" b="1" dirty="0"/>
                    </a:p>
                  </a:txBody>
                  <a:tcPr anchor="ctr"/>
                </a:tc>
                <a:tc>
                  <a:txBody>
                    <a:bodyPr/>
                    <a:lstStyle/>
                    <a:p>
                      <a:pPr algn="ctr" rtl="1"/>
                      <a:r>
                        <a:rPr lang="ar-IQ" sz="1400" b="1" dirty="0" smtClean="0"/>
                        <a:t>110 ض/ د</a:t>
                      </a:r>
                      <a:endParaRPr lang="ar-IQ" sz="1400" b="1" dirty="0"/>
                    </a:p>
                  </a:txBody>
                  <a:tcPr anchor="ctr"/>
                </a:tc>
              </a:tr>
              <a:tr h="278862">
                <a:tc>
                  <a:txBody>
                    <a:bodyPr/>
                    <a:lstStyle/>
                    <a:p>
                      <a:pPr algn="ctr" rtl="1"/>
                      <a:r>
                        <a:rPr lang="ar-IQ" sz="1400" b="1" dirty="0" smtClean="0"/>
                        <a:t>2</a:t>
                      </a:r>
                      <a:endParaRPr lang="ar-IQ" sz="1400" b="1" dirty="0"/>
                    </a:p>
                  </a:txBody>
                  <a:tcPr anchor="ctr"/>
                </a:tc>
                <a:tc>
                  <a:txBody>
                    <a:bodyPr/>
                    <a:lstStyle/>
                    <a:p>
                      <a:pPr algn="ctr" rtl="1"/>
                      <a:r>
                        <a:rPr lang="ar-IQ" sz="1400" b="1" dirty="0" smtClean="0"/>
                        <a:t>تمارين مرونة خاصة</a:t>
                      </a:r>
                      <a:endParaRPr lang="ar-IQ" sz="1400" b="1" dirty="0"/>
                    </a:p>
                  </a:txBody>
                  <a:tcPr anchor="ctr"/>
                </a:tc>
                <a:tc>
                  <a:txBody>
                    <a:bodyPr/>
                    <a:lstStyle/>
                    <a:p>
                      <a:pPr algn="ctr" rtl="1"/>
                      <a:r>
                        <a:rPr lang="ar-IQ" sz="1400" b="1" dirty="0" smtClean="0"/>
                        <a:t>120 ض/ د</a:t>
                      </a:r>
                      <a:endParaRPr lang="ar-IQ" sz="1400" b="1" dirty="0"/>
                    </a:p>
                  </a:txBody>
                  <a:tcPr anchor="ctr"/>
                </a:tc>
              </a:tr>
              <a:tr h="488009">
                <a:tc>
                  <a:txBody>
                    <a:bodyPr/>
                    <a:lstStyle/>
                    <a:p>
                      <a:pPr algn="ctr" rtl="1"/>
                      <a:r>
                        <a:rPr lang="ar-IQ" sz="1400" b="1" dirty="0" smtClean="0"/>
                        <a:t>3</a:t>
                      </a:r>
                      <a:endParaRPr lang="ar-IQ" sz="1400" b="1" dirty="0"/>
                    </a:p>
                  </a:txBody>
                  <a:tcPr anchor="ctr"/>
                </a:tc>
                <a:tc>
                  <a:txBody>
                    <a:bodyPr/>
                    <a:lstStyle/>
                    <a:p>
                      <a:pPr algn="ctr" rtl="1"/>
                      <a:r>
                        <a:rPr lang="ar-IQ" sz="1400" b="1" dirty="0" smtClean="0"/>
                        <a:t>ركض تعجيل لمسافة ( 40- 60 م</a:t>
                      </a:r>
                      <a:r>
                        <a:rPr lang="ar-IQ" sz="1400" b="1" baseline="0" dirty="0" smtClean="0"/>
                        <a:t> )</a:t>
                      </a:r>
                      <a:endParaRPr lang="ar-IQ" sz="1400" b="1" dirty="0"/>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IQ" sz="1400" b="1" dirty="0" smtClean="0"/>
                        <a:t>120 ض/ د</a:t>
                      </a:r>
                    </a:p>
                    <a:p>
                      <a:pPr algn="ctr" rtl="1"/>
                      <a:endParaRPr lang="ar-IQ" sz="1400" b="1" dirty="0"/>
                    </a:p>
                  </a:txBody>
                  <a:tcPr anchor="ctr"/>
                </a:tc>
              </a:tr>
              <a:tr h="278862">
                <a:tc>
                  <a:txBody>
                    <a:bodyPr/>
                    <a:lstStyle/>
                    <a:p>
                      <a:pPr algn="ctr" rtl="1"/>
                      <a:r>
                        <a:rPr lang="ar-IQ" sz="1400" b="1" dirty="0" smtClean="0"/>
                        <a:t>4</a:t>
                      </a:r>
                      <a:endParaRPr lang="ar-IQ" sz="1400" b="1" dirty="0"/>
                    </a:p>
                  </a:txBody>
                  <a:tcPr anchor="ctr"/>
                </a:tc>
                <a:tc>
                  <a:txBody>
                    <a:bodyPr/>
                    <a:lstStyle/>
                    <a:p>
                      <a:pPr algn="ctr" rtl="1"/>
                      <a:r>
                        <a:rPr lang="ar-IQ" sz="1400" b="1" dirty="0" smtClean="0"/>
                        <a:t>ركض تعجيل نفس المسافات أعلاه بشدة متوسطة</a:t>
                      </a:r>
                      <a:endParaRPr lang="ar-IQ" sz="1400" b="1" dirty="0"/>
                    </a:p>
                  </a:txBody>
                  <a:tcPr anchor="ctr"/>
                </a:tc>
                <a:tc>
                  <a:txBody>
                    <a:bodyPr/>
                    <a:lstStyle/>
                    <a:p>
                      <a:pPr algn="ctr" rtl="1"/>
                      <a:r>
                        <a:rPr lang="ar-IQ" sz="1400" b="1" dirty="0" smtClean="0"/>
                        <a:t>140 ض / د</a:t>
                      </a:r>
                      <a:endParaRPr lang="ar-IQ" sz="1400" b="1" dirty="0"/>
                    </a:p>
                  </a:txBody>
                  <a:tcPr anchor="ctr"/>
                </a:tc>
              </a:tr>
              <a:tr h="488009">
                <a:tc>
                  <a:txBody>
                    <a:bodyPr/>
                    <a:lstStyle/>
                    <a:p>
                      <a:pPr algn="ctr" rtl="1"/>
                      <a:r>
                        <a:rPr lang="ar-IQ" sz="1400" b="1" dirty="0" smtClean="0"/>
                        <a:t>5</a:t>
                      </a:r>
                      <a:endParaRPr lang="ar-IQ" sz="1400" b="1" dirty="0"/>
                    </a:p>
                  </a:txBody>
                  <a:tcPr anchor="ctr"/>
                </a:tc>
                <a:tc>
                  <a:txBody>
                    <a:bodyPr/>
                    <a:lstStyle/>
                    <a:p>
                      <a:pPr algn="ctr" rtl="1"/>
                      <a:r>
                        <a:rPr lang="ar-IQ" sz="1400" b="1" dirty="0" smtClean="0"/>
                        <a:t>أداء تمارين الركض </a:t>
                      </a:r>
                      <a:endParaRPr lang="ar-IQ" sz="1400" b="1" dirty="0"/>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IQ" sz="1400" b="1" dirty="0" smtClean="0"/>
                        <a:t>120 ض/ د</a:t>
                      </a:r>
                    </a:p>
                    <a:p>
                      <a:pPr algn="ctr" rtl="1"/>
                      <a:endParaRPr lang="ar-IQ" sz="1400" b="1" dirty="0"/>
                    </a:p>
                  </a:txBody>
                  <a:tcPr anchor="ctr"/>
                </a:tc>
              </a:tr>
              <a:tr h="278862">
                <a:tc>
                  <a:txBody>
                    <a:bodyPr/>
                    <a:lstStyle/>
                    <a:p>
                      <a:pPr algn="ctr" rtl="1"/>
                      <a:r>
                        <a:rPr lang="ar-IQ" sz="1400" b="1" dirty="0" smtClean="0"/>
                        <a:t>6</a:t>
                      </a:r>
                      <a:endParaRPr lang="ar-IQ" sz="1400" b="1" dirty="0"/>
                    </a:p>
                  </a:txBody>
                  <a:tcPr anchor="ctr"/>
                </a:tc>
                <a:tc>
                  <a:txBody>
                    <a:bodyPr/>
                    <a:lstStyle/>
                    <a:p>
                      <a:pPr algn="ctr"/>
                      <a:r>
                        <a:rPr lang="ar-IQ" sz="1400" b="1" dirty="0" smtClean="0"/>
                        <a:t>أداء بدايات لمسافة 30 م</a:t>
                      </a:r>
                      <a:endParaRPr lang="ar-IQ" sz="1400" b="1" dirty="0"/>
                    </a:p>
                  </a:txBody>
                  <a:tcPr anchor="ctr"/>
                </a:tc>
                <a:tc>
                  <a:txBody>
                    <a:bodyPr/>
                    <a:lstStyle/>
                    <a:p>
                      <a:pPr algn="ctr" rtl="1"/>
                      <a:r>
                        <a:rPr lang="ar-IQ" sz="1400" b="1" dirty="0" smtClean="0"/>
                        <a:t>170 ض/ د</a:t>
                      </a:r>
                      <a:endParaRPr lang="ar-IQ" sz="1400" b="1" dirty="0"/>
                    </a:p>
                  </a:txBody>
                  <a:tcPr anchor="ctr"/>
                </a:tc>
              </a:tr>
              <a:tr h="488009">
                <a:tc>
                  <a:txBody>
                    <a:bodyPr/>
                    <a:lstStyle/>
                    <a:p>
                      <a:pPr algn="ctr" rtl="1"/>
                      <a:r>
                        <a:rPr lang="ar-IQ" sz="1400" b="1" dirty="0" smtClean="0"/>
                        <a:t>7</a:t>
                      </a:r>
                      <a:endParaRPr lang="ar-IQ" sz="1400" b="1" dirty="0"/>
                    </a:p>
                  </a:txBody>
                  <a:tcPr anchor="ctr"/>
                </a:tc>
                <a:tc>
                  <a:txBody>
                    <a:bodyPr/>
                    <a:lstStyle/>
                    <a:p>
                      <a:pPr algn="ctr" rtl="1"/>
                      <a:r>
                        <a:rPr lang="ar-IQ" sz="1400" b="1" dirty="0" smtClean="0"/>
                        <a:t>أداء تمارين قفز</a:t>
                      </a:r>
                      <a:endParaRPr lang="ar-IQ" sz="1400" b="1" dirty="0"/>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IQ" sz="1400" b="1" dirty="0" smtClean="0"/>
                        <a:t>170 ض/ د</a:t>
                      </a:r>
                    </a:p>
                    <a:p>
                      <a:pPr algn="ctr" rtl="1"/>
                      <a:endParaRPr lang="ar-IQ" sz="1400" b="1" dirty="0"/>
                    </a:p>
                  </a:txBody>
                  <a:tcPr anchor="ctr"/>
                </a:tc>
              </a:tr>
              <a:tr h="278862">
                <a:tc>
                  <a:txBody>
                    <a:bodyPr/>
                    <a:lstStyle/>
                    <a:p>
                      <a:pPr algn="ctr" rtl="1"/>
                      <a:r>
                        <a:rPr lang="ar-IQ" sz="1400" b="1" dirty="0" smtClean="0"/>
                        <a:t>8</a:t>
                      </a:r>
                      <a:endParaRPr lang="ar-IQ" sz="1400" b="1" dirty="0"/>
                    </a:p>
                  </a:txBody>
                  <a:tcPr anchor="ctr"/>
                </a:tc>
                <a:tc>
                  <a:txBody>
                    <a:bodyPr/>
                    <a:lstStyle/>
                    <a:p>
                      <a:pPr algn="ctr" rtl="1"/>
                      <a:r>
                        <a:rPr lang="ar-IQ" sz="1400" b="1" dirty="0" smtClean="0"/>
                        <a:t>تنمية المطاولة الخاصة لمسافة ( 80 م )</a:t>
                      </a:r>
                      <a:endParaRPr lang="ar-IQ" sz="1400" b="1" dirty="0"/>
                    </a:p>
                  </a:txBody>
                  <a:tcPr anchor="ctr"/>
                </a:tc>
                <a:tc>
                  <a:txBody>
                    <a:bodyPr/>
                    <a:lstStyle/>
                    <a:p>
                      <a:pPr algn="ctr" rtl="1"/>
                      <a:r>
                        <a:rPr lang="ar-IQ" sz="1400" b="1" dirty="0" smtClean="0"/>
                        <a:t>190 ض / د</a:t>
                      </a:r>
                      <a:endParaRPr lang="ar-IQ" sz="1400" b="1" dirty="0"/>
                    </a:p>
                  </a:txBody>
                  <a:tcPr anchor="ctr"/>
                </a:tc>
              </a:tr>
              <a:tr h="488009">
                <a:tc>
                  <a:txBody>
                    <a:bodyPr/>
                    <a:lstStyle/>
                    <a:p>
                      <a:pPr algn="ctr" rtl="1"/>
                      <a:r>
                        <a:rPr lang="ar-IQ" sz="1400" b="1" dirty="0" smtClean="0"/>
                        <a:t>9</a:t>
                      </a:r>
                      <a:endParaRPr lang="ar-IQ" sz="1400" b="1" dirty="0"/>
                    </a:p>
                  </a:txBody>
                  <a:tcPr anchor="ctr"/>
                </a:tc>
                <a:tc>
                  <a:txBody>
                    <a:bodyPr/>
                    <a:lstStyle/>
                    <a:p>
                      <a:pPr algn="ctr" rtl="1"/>
                      <a:r>
                        <a:rPr lang="ar-IQ" sz="1400" b="1" dirty="0" smtClean="0"/>
                        <a:t>أداء تمارين مرونة بسيطة </a:t>
                      </a:r>
                      <a:endParaRPr lang="ar-IQ" sz="1400" b="1" dirty="0"/>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IQ" sz="1400" b="1" dirty="0" smtClean="0"/>
                        <a:t>140 ض / د</a:t>
                      </a:r>
                    </a:p>
                    <a:p>
                      <a:pPr algn="ctr" rtl="1"/>
                      <a:endParaRPr lang="ar-IQ" sz="1400" b="1" dirty="0"/>
                    </a:p>
                  </a:txBody>
                  <a:tcPr anchor="ctr"/>
                </a:tc>
              </a:tr>
              <a:tr h="278862">
                <a:tc>
                  <a:txBody>
                    <a:bodyPr/>
                    <a:lstStyle/>
                    <a:p>
                      <a:pPr algn="ctr" rtl="1"/>
                      <a:r>
                        <a:rPr lang="ar-IQ" sz="1400" b="1" dirty="0" smtClean="0"/>
                        <a:t>10</a:t>
                      </a:r>
                      <a:endParaRPr lang="ar-IQ" sz="1400" b="1" dirty="0"/>
                    </a:p>
                  </a:txBody>
                  <a:tcPr anchor="ctr"/>
                </a:tc>
                <a:tc>
                  <a:txBody>
                    <a:bodyPr/>
                    <a:lstStyle/>
                    <a:p>
                      <a:pPr algn="ctr" rtl="1"/>
                      <a:r>
                        <a:rPr lang="ar-IQ" sz="1400" b="1" dirty="0" smtClean="0"/>
                        <a:t>أداء تمارين التهدئة</a:t>
                      </a:r>
                      <a:endParaRPr lang="ar-IQ" sz="1400" b="1" dirty="0"/>
                    </a:p>
                  </a:txBody>
                  <a:tcPr anchor="ctr"/>
                </a:tc>
                <a:tc>
                  <a:txBody>
                    <a:bodyPr/>
                    <a:lstStyle/>
                    <a:p>
                      <a:pPr algn="ctr" rtl="1"/>
                      <a:r>
                        <a:rPr lang="ar-IQ" sz="1400" b="1" dirty="0" smtClean="0"/>
                        <a:t>80 ض /د</a:t>
                      </a:r>
                      <a:endParaRPr lang="ar-IQ" sz="1400" b="1" dirty="0"/>
                    </a:p>
                  </a:txBody>
                  <a:tcPr anchor="ctr"/>
                </a:tc>
              </a:tr>
            </a:tbl>
          </a:graphicData>
        </a:graphic>
      </p:graphicFrame>
    </p:spTree>
  </p:cSld>
  <p:clrMapOvr>
    <a:masterClrMapping/>
  </p:clrMapOvr>
  <p:transition>
    <p:checke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p:bgPr>
    </p:bg>
    <p:spTree>
      <p:nvGrpSpPr>
        <p:cNvPr id="1" name=""/>
        <p:cNvGrpSpPr/>
        <p:nvPr/>
      </p:nvGrpSpPr>
      <p:grpSpPr>
        <a:xfrm>
          <a:off x="0" y="0"/>
          <a:ext cx="0" cy="0"/>
          <a:chOff x="0" y="0"/>
          <a:chExt cx="0" cy="0"/>
        </a:xfrm>
      </p:grpSpPr>
      <p:sp>
        <p:nvSpPr>
          <p:cNvPr id="4" name="عنصر نائب للنص 3"/>
          <p:cNvSpPr>
            <a:spLocks noGrp="1"/>
          </p:cNvSpPr>
          <p:nvPr>
            <p:ph type="body" sz="half" idx="3"/>
          </p:nvPr>
        </p:nvSpPr>
        <p:spPr>
          <a:xfrm>
            <a:off x="711518" y="579438"/>
            <a:ext cx="3931920" cy="792162"/>
          </a:xfrm>
        </p:spPr>
        <p:style>
          <a:lnRef idx="2">
            <a:schemeClr val="accent1"/>
          </a:lnRef>
          <a:fillRef idx="1">
            <a:schemeClr val="lt1"/>
          </a:fillRef>
          <a:effectRef idx="0">
            <a:schemeClr val="accent1"/>
          </a:effectRef>
          <a:fontRef idx="minor">
            <a:schemeClr val="dk1"/>
          </a:fontRef>
        </p:style>
        <p:txBody>
          <a:bodyPr>
            <a:normAutofit/>
          </a:bodyPr>
          <a:lstStyle/>
          <a:p>
            <a:pPr algn="ctr"/>
            <a:r>
              <a:rPr lang="ar-IQ" sz="3200" dirty="0" smtClean="0">
                <a:latin typeface="Arial" pitchFamily="34" charset="0"/>
                <a:cs typeface="Arial" pitchFamily="34" charset="0"/>
              </a:rPr>
              <a:t>مبادئ حمل التدريب </a:t>
            </a:r>
            <a:endParaRPr lang="ar-IQ" sz="3200" dirty="0">
              <a:latin typeface="Arial" pitchFamily="34" charset="0"/>
              <a:cs typeface="Arial" pitchFamily="34" charset="0"/>
            </a:endParaRPr>
          </a:p>
        </p:txBody>
      </p:sp>
      <p:pic>
        <p:nvPicPr>
          <p:cNvPr id="7" name="عنصر نائب للمحتوى 6" descr="imagesCAZWZ17K.jpg"/>
          <p:cNvPicPr>
            <a:picLocks noGrp="1" noChangeAspect="1"/>
          </p:cNvPicPr>
          <p:nvPr>
            <p:ph sz="quarter" idx="2"/>
          </p:nvPr>
        </p:nvPicPr>
        <p:blipFill>
          <a:blip r:embed="rId2"/>
          <a:stretch>
            <a:fillRect/>
          </a:stretch>
        </p:blipFill>
        <p:spPr>
          <a:xfrm>
            <a:off x="785786" y="1500174"/>
            <a:ext cx="3714775" cy="4429156"/>
          </a:xfrm>
        </p:spPr>
      </p:pic>
      <p:sp>
        <p:nvSpPr>
          <p:cNvPr id="6" name="عنصر نائب للمحتوى 5"/>
          <p:cNvSpPr>
            <a:spLocks noGrp="1"/>
          </p:cNvSpPr>
          <p:nvPr>
            <p:ph sz="quarter" idx="4"/>
          </p:nvPr>
        </p:nvSpPr>
        <p:spPr>
          <a:xfrm>
            <a:off x="4652169" y="571480"/>
            <a:ext cx="3931920" cy="5286412"/>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justLow"/>
            <a:r>
              <a:rPr lang="ar-IQ" dirty="0" smtClean="0">
                <a:latin typeface="Arial" pitchFamily="34" charset="0"/>
                <a:cs typeface="Arial" pitchFamily="34" charset="0"/>
              </a:rPr>
              <a:t>1- مبدأ التنمية الشاملة </a:t>
            </a:r>
          </a:p>
          <a:p>
            <a:pPr algn="justLow"/>
            <a:r>
              <a:rPr lang="ar-IQ" dirty="0" smtClean="0">
                <a:latin typeface="Arial" pitchFamily="34" charset="0"/>
                <a:cs typeface="Arial" pitchFamily="34" charset="0"/>
              </a:rPr>
              <a:t>2- مبدأ زيادة حمل التدريب بالتدريج </a:t>
            </a:r>
          </a:p>
          <a:p>
            <a:pPr algn="justLow"/>
            <a:r>
              <a:rPr lang="ar-IQ" dirty="0" smtClean="0">
                <a:latin typeface="Arial" pitchFamily="34" charset="0"/>
                <a:cs typeface="Arial" pitchFamily="34" charset="0"/>
              </a:rPr>
              <a:t>3- مبدأ حمل التدريب الفردي ويتمثل </a:t>
            </a:r>
          </a:p>
          <a:p>
            <a:pPr algn="justLow"/>
            <a:r>
              <a:rPr lang="ar-IQ" dirty="0" smtClean="0">
                <a:latin typeface="Arial" pitchFamily="34" charset="0"/>
                <a:cs typeface="Arial" pitchFamily="34" charset="0"/>
              </a:rPr>
              <a:t>أ - العمر </a:t>
            </a:r>
          </a:p>
          <a:p>
            <a:pPr algn="justLow"/>
            <a:r>
              <a:rPr lang="ar-IQ" dirty="0" smtClean="0">
                <a:latin typeface="Arial" pitchFamily="34" charset="0"/>
                <a:cs typeface="Arial" pitchFamily="34" charset="0"/>
              </a:rPr>
              <a:t>ب - عمر التدريب </a:t>
            </a:r>
          </a:p>
          <a:p>
            <a:pPr algn="justLow"/>
            <a:r>
              <a:rPr lang="ar-IQ" dirty="0" smtClean="0">
                <a:latin typeface="Arial" pitchFamily="34" charset="0"/>
                <a:cs typeface="Arial" pitchFamily="34" charset="0"/>
              </a:rPr>
              <a:t>ج - حالة التدريب والصحة العامة</a:t>
            </a:r>
          </a:p>
          <a:p>
            <a:pPr algn="justLow"/>
            <a:r>
              <a:rPr lang="ar-IQ" dirty="0" smtClean="0">
                <a:latin typeface="Arial" pitchFamily="34" charset="0"/>
                <a:cs typeface="Arial" pitchFamily="34" charset="0"/>
              </a:rPr>
              <a:t>د- حمل التدريب وقدرة اللاعب على الرجوع لحالته الطبيعية </a:t>
            </a:r>
          </a:p>
          <a:p>
            <a:pPr algn="justLow"/>
            <a:r>
              <a:rPr lang="ar-IQ" dirty="0" smtClean="0">
                <a:latin typeface="Arial" pitchFamily="34" charset="0"/>
                <a:cs typeface="Arial" pitchFamily="34" charset="0"/>
              </a:rPr>
              <a:t>ھ – الحالة النفسية وحالة المزاج )</a:t>
            </a:r>
          </a:p>
          <a:p>
            <a:pPr algn="justLow"/>
            <a:r>
              <a:rPr lang="ar-IQ" dirty="0" smtClean="0">
                <a:latin typeface="Arial" pitchFamily="34" charset="0"/>
                <a:cs typeface="Arial" pitchFamily="34" charset="0"/>
              </a:rPr>
              <a:t>4- مبدأ حمل التدريب على مدار السنة </a:t>
            </a:r>
          </a:p>
          <a:p>
            <a:pPr algn="justLow"/>
            <a:r>
              <a:rPr lang="ar-IQ" dirty="0" smtClean="0">
                <a:latin typeface="Arial" pitchFamily="34" charset="0"/>
                <a:cs typeface="Arial" pitchFamily="34" charset="0"/>
              </a:rPr>
              <a:t>5- مبدأ الراحة .</a:t>
            </a:r>
          </a:p>
          <a:p>
            <a:pPr algn="justLow"/>
            <a:endParaRPr lang="ar-IQ"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randombar(horizontal)">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FFC00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7" name="عنوان 6"/>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chor="ctr"/>
          <a:lstStyle/>
          <a:p>
            <a:pPr algn="ctr"/>
            <a:r>
              <a:rPr lang="ar-IQ"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تشكيل  حمل التدريب </a:t>
            </a:r>
            <a:endParaRPr lang="ar-IQ"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p:txBody>
      </p:sp>
      <p:sp>
        <p:nvSpPr>
          <p:cNvPr id="9" name="عنصر نائب للنص 8"/>
          <p:cNvSpPr>
            <a:spLocks noGrp="1"/>
          </p:cNvSpPr>
          <p:nvPr>
            <p:ph type="body" idx="2"/>
          </p:nvPr>
        </p:nvSpPr>
        <p:spPr>
          <a:xfrm>
            <a:off x="5538847" y="1571612"/>
            <a:ext cx="2971800" cy="4082302"/>
          </a:xfrm>
        </p:spPr>
        <p:style>
          <a:lnRef idx="1">
            <a:schemeClr val="accent6"/>
          </a:lnRef>
          <a:fillRef idx="2">
            <a:schemeClr val="accent6"/>
          </a:fillRef>
          <a:effectRef idx="1">
            <a:schemeClr val="accent6"/>
          </a:effectRef>
          <a:fontRef idx="minor">
            <a:schemeClr val="dk1"/>
          </a:fontRef>
        </p:style>
        <p:txBody>
          <a:bodyPr>
            <a:normAutofit/>
          </a:bodyPr>
          <a:lstStyle/>
          <a:p>
            <a:pPr algn="justLow"/>
            <a:r>
              <a:rPr lang="ar-IQ" sz="2400" dirty="0" smtClean="0">
                <a:latin typeface="Arial" pitchFamily="34" charset="0"/>
                <a:cs typeface="Arial" pitchFamily="34" charset="0"/>
              </a:rPr>
              <a:t>هو الأسلوب الذي يوزع به عدد من الأحمال التدريبية من حيث الارتفاع والانخفاض </a:t>
            </a:r>
          </a:p>
          <a:p>
            <a:pPr algn="justLow"/>
            <a:endParaRPr lang="ar-IQ" sz="2400" dirty="0" smtClean="0">
              <a:latin typeface="Arial" pitchFamily="34" charset="0"/>
              <a:cs typeface="Arial" pitchFamily="34" charset="0"/>
            </a:endParaRPr>
          </a:p>
          <a:p>
            <a:pPr algn="justLow"/>
            <a:r>
              <a:rPr lang="ar-IQ" sz="2400" dirty="0" smtClean="0">
                <a:latin typeface="Arial" pitchFamily="34" charset="0"/>
                <a:cs typeface="Arial" pitchFamily="34" charset="0"/>
              </a:rPr>
              <a:t>- لو أن هناك أربعة أحمال تدريبية متتالية تقدم للاعب فأن طبيعة تكوين درجاتها سوف تعبر عن تشكيل التدريب </a:t>
            </a:r>
            <a:endParaRPr lang="ar-IQ" sz="2400" dirty="0">
              <a:latin typeface="Arial" pitchFamily="34" charset="0"/>
              <a:cs typeface="Arial" pitchFamily="34" charset="0"/>
            </a:endParaRPr>
          </a:p>
        </p:txBody>
      </p:sp>
      <p:graphicFrame>
        <p:nvGraphicFramePr>
          <p:cNvPr id="10" name="عنصر نائب للمحتوى 9"/>
          <p:cNvGraphicFramePr>
            <a:graphicFrameLocks noGrp="1"/>
          </p:cNvGraphicFramePr>
          <p:nvPr>
            <p:ph sz="half" idx="1"/>
          </p:nvPr>
        </p:nvGraphicFramePr>
        <p:xfrm>
          <a:off x="762000" y="930275"/>
          <a:ext cx="4625975" cy="4724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gradFill>
            <a:gsLst>
              <a:gs pos="0">
                <a:srgbClr val="FFFF00"/>
              </a:gs>
              <a:gs pos="39999">
                <a:srgbClr val="85C2FF"/>
              </a:gs>
              <a:gs pos="70000">
                <a:srgbClr val="C4D6EB"/>
              </a:gs>
              <a:gs pos="100000">
                <a:srgbClr val="FFEBFA"/>
              </a:gs>
            </a:gsLst>
            <a:lin ang="5400000" scaled="0"/>
          </a:gradFill>
        </p:spPr>
        <p:txBody>
          <a:bodyPr/>
          <a:lstStyle/>
          <a:p>
            <a:r>
              <a:rPr lang="ar-IQ" dirty="0" smtClean="0">
                <a:solidFill>
                  <a:srgbClr val="FF0000"/>
                </a:solidFill>
                <a:latin typeface="Arial" pitchFamily="34" charset="0"/>
                <a:cs typeface="Arial" pitchFamily="34" charset="0"/>
              </a:rPr>
              <a:t>مفهوم الحمل التدريبي </a:t>
            </a:r>
            <a:endParaRPr lang="ar-IQ" dirty="0">
              <a:solidFill>
                <a:srgbClr val="FF0000"/>
              </a:solidFill>
              <a:latin typeface="Arial" pitchFamily="34" charset="0"/>
              <a:cs typeface="Arial" pitchFamily="34" charset="0"/>
            </a:endParaRPr>
          </a:p>
        </p:txBody>
      </p:sp>
      <p:pic>
        <p:nvPicPr>
          <p:cNvPr id="7" name="عنصر نائب للمحتوى 6" descr="61PCAVSABCZCA14592VCA365ZOLCA0F84UICANEFMONCAN6QLBVCA2MI57VCAPTKD2VCAHCZK9LCAO21O3KCAW957FQCA5OQBZLCALWNFMICA4K9FBDCAIYAQLMCA00CEGWCAP5PT01CANSEZSLCAY9UT7R.jpg"/>
          <p:cNvPicPr>
            <a:picLocks noGrp="1" noChangeAspect="1"/>
          </p:cNvPicPr>
          <p:nvPr>
            <p:ph sz="half" idx="1"/>
          </p:nvPr>
        </p:nvPicPr>
        <p:blipFill>
          <a:blip r:embed="rId2"/>
          <a:stretch>
            <a:fillRect/>
          </a:stretch>
        </p:blipFill>
        <p:spPr>
          <a:xfrm>
            <a:off x="928662" y="818336"/>
            <a:ext cx="3000397" cy="382511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6" name="عنصر نائب للمحتوى 5"/>
          <p:cNvSpPr>
            <a:spLocks noGrp="1"/>
          </p:cNvSpPr>
          <p:nvPr>
            <p:ph sz="half" idx="2"/>
          </p:nvPr>
        </p:nvSpPr>
        <p:spPr/>
        <p:txBody>
          <a:bodyPr>
            <a:normAutofit fontScale="92500" lnSpcReduction="10000"/>
          </a:bodyPr>
          <a:lstStyle/>
          <a:p>
            <a:pPr algn="just"/>
            <a:r>
              <a:rPr lang="ar-IQ" dirty="0" smtClean="0">
                <a:latin typeface="Arial" pitchFamily="34" charset="0"/>
                <a:cs typeface="Arial" pitchFamily="34" charset="0"/>
              </a:rPr>
              <a:t>إذا ما أدى الفرد الرياضي أداءا سواء كان بدنيا أم مهاريا أم خططيا فأن هذا الأداء سوف يؤثر بصورة وبدرجة معينة على الأجهزة الوظيفية المختلفة بجسمه ، فعلى سبيل ( تحدث تأثيرات الجهاز العضلي حيث تزداد توتر العضلات بدرجة تتناسب مع الشدة المؤدى بها التمرين وفي ذات الوقت يزداد معدل ضربات القلب ويزداد تنبيه الجهاز العصبي بدرجة تتناسب أداء التمرين وهكذا .</a:t>
            </a:r>
            <a:endParaRPr lang="ar-IQ"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strips(downLeft)">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500034" y="5286388"/>
            <a:ext cx="8186766" cy="748652"/>
          </a:xfrm>
          <a:solidFill>
            <a:srgbClr val="FFFF00"/>
          </a:solidFill>
        </p:spPr>
        <p:txBody>
          <a:bodyPr>
            <a:noAutofit/>
          </a:bodyPr>
          <a:lstStyle/>
          <a:p>
            <a:pPr algn="ctr"/>
            <a:r>
              <a:rPr lang="ar-IQ" sz="32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4">
                      <a:satMod val="175000"/>
                      <a:alpha val="40000"/>
                    </a:schemeClr>
                  </a:glow>
                  <a:reflection blurRad="12700" stA="28000" endPos="45000" dist="1000" dir="5400000" sy="-100000" algn="bl" rotWithShape="0"/>
                </a:effectLst>
                <a:latin typeface="Arial" pitchFamily="34" charset="0"/>
                <a:cs typeface="Arial" pitchFamily="34" charset="0"/>
              </a:rPr>
              <a:t>كيفية استخدام مكونات الحمل الثلاث لضبط الحمل والتحكم فيه</a:t>
            </a:r>
            <a:endParaRPr lang="ar-IQ" sz="32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4">
                    <a:satMod val="175000"/>
                    <a:alpha val="40000"/>
                  </a:schemeClr>
                </a:glow>
                <a:reflection blurRad="12700" stA="28000" endPos="45000" dist="1000" dir="5400000" sy="-100000" algn="bl" rotWithShape="0"/>
              </a:effectLst>
              <a:latin typeface="Arial" pitchFamily="34" charset="0"/>
              <a:cs typeface="Arial" pitchFamily="34" charset="0"/>
            </a:endParaRPr>
          </a:p>
        </p:txBody>
      </p:sp>
      <p:graphicFrame>
        <p:nvGraphicFramePr>
          <p:cNvPr id="7" name="عنصر نائب للمحتوى 6"/>
          <p:cNvGraphicFramePr>
            <a:graphicFrameLocks noGrp="1"/>
          </p:cNvGraphicFramePr>
          <p:nvPr>
            <p:ph idx="1"/>
          </p:nvPr>
        </p:nvGraphicFramePr>
        <p:xfrm>
          <a:off x="503238" y="530225"/>
          <a:ext cx="8183562" cy="4613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5572140"/>
            <a:ext cx="8183880" cy="857256"/>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ar-IQ" dirty="0" smtClean="0">
                <a:latin typeface="Arial" pitchFamily="34" charset="0"/>
                <a:cs typeface="Arial" pitchFamily="34" charset="0"/>
              </a:rPr>
              <a:t>تكوين وهيكلية الموسم التنافسي</a:t>
            </a:r>
            <a:endParaRPr lang="ar-IQ" dirty="0">
              <a:latin typeface="Arial" pitchFamily="34" charset="0"/>
              <a:cs typeface="Arial" pitchFamily="34" charset="0"/>
            </a:endParaRPr>
          </a:p>
        </p:txBody>
      </p:sp>
      <p:graphicFrame>
        <p:nvGraphicFramePr>
          <p:cNvPr id="7" name="عنصر نائب للمحتوى 6"/>
          <p:cNvGraphicFramePr>
            <a:graphicFrameLocks noGrp="1"/>
          </p:cNvGraphicFramePr>
          <p:nvPr>
            <p:ph idx="1"/>
          </p:nvPr>
        </p:nvGraphicFramePr>
        <p:xfrm>
          <a:off x="500034" y="500042"/>
          <a:ext cx="8183562" cy="5000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7"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50000">
              <a:srgbClr val="F07F09">
                <a:tint val="44500"/>
                <a:satMod val="160000"/>
              </a:srgbClr>
            </a:gs>
            <a:gs pos="100000">
              <a:srgbClr val="F07F09">
                <a:tint val="23500"/>
                <a:satMod val="160000"/>
              </a:srgbClr>
            </a:gs>
          </a:gsLst>
          <a:lin ang="5400000" scaled="0"/>
        </a:gradFill>
        <a:effectLst/>
      </p:bgPr>
    </p:bg>
    <p:spTree>
      <p:nvGrpSpPr>
        <p:cNvPr id="1" name=""/>
        <p:cNvGrpSpPr/>
        <p:nvPr/>
      </p:nvGrpSpPr>
      <p:grpSpPr>
        <a:xfrm>
          <a:off x="0" y="0"/>
          <a:ext cx="0" cy="0"/>
          <a:chOff x="0" y="0"/>
          <a:chExt cx="0" cy="0"/>
        </a:xfrm>
      </p:grpSpPr>
      <p:sp>
        <p:nvSpPr>
          <p:cNvPr id="6" name="عنوان 5"/>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chor="ctr">
            <a:normAutofit/>
          </a:bodyPr>
          <a:lstStyle/>
          <a:p>
            <a:pPr algn="ctr"/>
            <a:r>
              <a:rPr lang="ar-IQ" sz="28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4">
                      <a:satMod val="175000"/>
                      <a:alpha val="40000"/>
                    </a:schemeClr>
                  </a:glow>
                  <a:reflection blurRad="12700" stA="28000" endPos="45000" dist="1000" dir="5400000" sy="-100000" algn="bl" rotWithShape="0"/>
                </a:effectLst>
                <a:latin typeface="Arial" pitchFamily="34" charset="0"/>
                <a:cs typeface="Arial" pitchFamily="34" charset="0"/>
              </a:rPr>
              <a:t>خمسة أحمال مختلفة موزعة في حالتين تشكيليتين مختلفتين</a:t>
            </a:r>
            <a:endParaRPr lang="ar-IQ" sz="28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4">
                    <a:satMod val="175000"/>
                    <a:alpha val="40000"/>
                  </a:schemeClr>
                </a:glow>
                <a:reflection blurRad="12700" stA="28000" endPos="45000" dist="1000" dir="5400000" sy="-100000" algn="bl" rotWithShape="0"/>
              </a:effectLst>
              <a:latin typeface="Arial" pitchFamily="34" charset="0"/>
              <a:cs typeface="Arial" pitchFamily="34" charset="0"/>
            </a:endParaRPr>
          </a:p>
        </p:txBody>
      </p:sp>
      <p:graphicFrame>
        <p:nvGraphicFramePr>
          <p:cNvPr id="10" name="عنصر نائب للمحتوى 9"/>
          <p:cNvGraphicFramePr>
            <a:graphicFrameLocks noGrp="1"/>
          </p:cNvGraphicFramePr>
          <p:nvPr>
            <p:ph sz="half" idx="1"/>
          </p:nvPr>
        </p:nvGraphicFramePr>
        <p:xfrm>
          <a:off x="514350" y="530225"/>
          <a:ext cx="3932238" cy="43894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عنصر نائب للمحتوى 8"/>
          <p:cNvGraphicFramePr>
            <a:graphicFrameLocks noGrp="1"/>
          </p:cNvGraphicFramePr>
          <p:nvPr>
            <p:ph sz="half" idx="2"/>
          </p:nvPr>
        </p:nvGraphicFramePr>
        <p:xfrm>
          <a:off x="4756150" y="530225"/>
          <a:ext cx="3930650" cy="438943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to="" calcmode="lin" valueType="num">
                                      <p:cBhvr>
                                        <p:cTn id="12" dur="1" fill="hold"/>
                                        <p:tgtEl>
                                          <p:spTgt spid="9"/>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to="" calcmode="lin" valueType="num">
                                      <p:cBhvr>
                                        <p:cTn id="17" dur="1" fill="hold"/>
                                        <p:tgtEl>
                                          <p:spTgt spid="1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Graphic spid="10" grpId="0">
        <p:bldAsOne/>
      </p:bldGraphic>
      <p:bldGraphic spid="9" grpId="0">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FF0000"/>
            </a:gs>
            <a:gs pos="50000">
              <a:srgbClr val="F07F09">
                <a:tint val="44500"/>
                <a:satMod val="160000"/>
              </a:srgbClr>
            </a:gs>
            <a:gs pos="100000">
              <a:srgbClr val="F07F09">
                <a:tint val="23500"/>
                <a:satMod val="160000"/>
              </a:srgbClr>
            </a:gs>
          </a:gsLst>
          <a:lin ang="5400000" scaled="0"/>
        </a:gradFill>
        <a:effectLst/>
      </p:bgPr>
    </p:bg>
    <p:spTree>
      <p:nvGrpSpPr>
        <p:cNvPr id="1" name=""/>
        <p:cNvGrpSpPr/>
        <p:nvPr/>
      </p:nvGrpSpPr>
      <p:grpSpPr>
        <a:xfrm>
          <a:off x="0" y="0"/>
          <a:ext cx="0" cy="0"/>
          <a:chOff x="0" y="0"/>
          <a:chExt cx="0" cy="0"/>
        </a:xfrm>
      </p:grpSpPr>
      <p:sp>
        <p:nvSpPr>
          <p:cNvPr id="6" name="عنصر نائب للنص 5"/>
          <p:cNvSpPr>
            <a:spLocks noGrp="1"/>
          </p:cNvSpPr>
          <p:nvPr>
            <p:ph type="body" idx="1"/>
          </p:nvPr>
        </p:nvSpPr>
        <p:spPr/>
        <p:style>
          <a:lnRef idx="1">
            <a:schemeClr val="accent6"/>
          </a:lnRef>
          <a:fillRef idx="2">
            <a:schemeClr val="accent6"/>
          </a:fillRef>
          <a:effectRef idx="1">
            <a:schemeClr val="accent6"/>
          </a:effectRef>
          <a:fontRef idx="minor">
            <a:schemeClr val="dk1"/>
          </a:fontRef>
        </p:style>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IQ" sz="2000"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2">
                      <a:satMod val="175000"/>
                      <a:alpha val="40000"/>
                    </a:schemeClr>
                  </a:glow>
                  <a:outerShdw blurRad="76200" dist="50800" dir="5400000" algn="tl" rotWithShape="0">
                    <a:srgbClr val="000000">
                      <a:alpha val="65000"/>
                    </a:srgbClr>
                  </a:outerShdw>
                </a:effectLst>
                <a:latin typeface="Arial" pitchFamily="34" charset="0"/>
                <a:cs typeface="Arial" pitchFamily="34" charset="0"/>
              </a:rPr>
              <a:t>التشكيلات الثلاث لموجة الأحمال</a:t>
            </a:r>
            <a:endParaRPr lang="ar-IQ" sz="2000" spc="50" dirty="0">
              <a:ln w="11430"/>
              <a:gradFill>
                <a:gsLst>
                  <a:gs pos="25000">
                    <a:schemeClr val="accent2">
                      <a:satMod val="155000"/>
                    </a:schemeClr>
                  </a:gs>
                  <a:gs pos="100000">
                    <a:schemeClr val="accent2">
                      <a:shade val="45000"/>
                      <a:satMod val="165000"/>
                    </a:schemeClr>
                  </a:gs>
                </a:gsLst>
                <a:lin ang="5400000"/>
              </a:gradFill>
              <a:effectLst>
                <a:glow rad="228600">
                  <a:schemeClr val="accent2">
                    <a:satMod val="175000"/>
                    <a:alpha val="40000"/>
                  </a:schemeClr>
                </a:glow>
                <a:outerShdw blurRad="76200" dist="50800" dir="5400000" algn="tl" rotWithShape="0">
                  <a:srgbClr val="000000">
                    <a:alpha val="65000"/>
                  </a:srgbClr>
                </a:outerShdw>
              </a:effectLst>
              <a:latin typeface="Arial" pitchFamily="34" charset="0"/>
              <a:cs typeface="Arial" pitchFamily="34" charset="0"/>
            </a:endParaRPr>
          </a:p>
        </p:txBody>
      </p:sp>
      <p:sp>
        <p:nvSpPr>
          <p:cNvPr id="8" name="عنصر نائب للنص 7"/>
          <p:cNvSpPr>
            <a:spLocks noGrp="1"/>
          </p:cNvSpPr>
          <p:nvPr>
            <p:ph type="body" sz="half" idx="3"/>
          </p:nvPr>
        </p:nvSpPr>
        <p:spPr>
          <a:xfrm>
            <a:off x="4652169" y="579438"/>
            <a:ext cx="3777483" cy="563546"/>
          </a:xfrm>
        </p:spPr>
        <p:style>
          <a:lnRef idx="1">
            <a:schemeClr val="accent6"/>
          </a:lnRef>
          <a:fillRef idx="2">
            <a:schemeClr val="accent6"/>
          </a:fillRef>
          <a:effectRef idx="1">
            <a:schemeClr val="accent6"/>
          </a:effectRef>
          <a:fontRef idx="minor">
            <a:schemeClr val="dk1"/>
          </a:fontRef>
        </p:style>
        <p:txBody>
          <a:bodyPr>
            <a:normAutofit/>
          </a:bodyPr>
          <a:lstStyle/>
          <a:p>
            <a:pPr algn="ctr"/>
            <a:r>
              <a:rPr lang="ar-IQ" sz="2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4">
                      <a:satMod val="175000"/>
                      <a:alpha val="40000"/>
                    </a:schemeClr>
                  </a:glow>
                  <a:reflection blurRad="12700" stA="28000" endPos="45000" dist="1000" dir="5400000" sy="-100000" algn="bl" rotWithShape="0"/>
                </a:effectLst>
                <a:latin typeface="Arial" pitchFamily="34" charset="0"/>
                <a:cs typeface="Arial" pitchFamily="34" charset="0"/>
              </a:rPr>
              <a:t>قاعدة سعة موجة الأحمال</a:t>
            </a:r>
            <a:endParaRPr lang="ar-IQ" sz="20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4">
                    <a:satMod val="175000"/>
                    <a:alpha val="40000"/>
                  </a:schemeClr>
                </a:glow>
                <a:reflection blurRad="12700" stA="28000" endPos="45000" dist="1000" dir="5400000" sy="-100000" algn="bl" rotWithShape="0"/>
              </a:effectLst>
              <a:latin typeface="Arial" pitchFamily="34" charset="0"/>
              <a:cs typeface="Arial" pitchFamily="34" charset="0"/>
            </a:endParaRPr>
          </a:p>
        </p:txBody>
      </p:sp>
      <p:sp>
        <p:nvSpPr>
          <p:cNvPr id="7" name="عنصر نائب للمحتوى 6"/>
          <p:cNvSpPr>
            <a:spLocks noGrp="1"/>
          </p:cNvSpPr>
          <p:nvPr>
            <p:ph sz="quarter" idx="2"/>
          </p:nvPr>
        </p:nvSpPr>
        <p:spPr/>
        <p:style>
          <a:lnRef idx="1">
            <a:schemeClr val="accent2"/>
          </a:lnRef>
          <a:fillRef idx="2">
            <a:schemeClr val="accent2"/>
          </a:fillRef>
          <a:effectRef idx="1">
            <a:schemeClr val="accent2"/>
          </a:effectRef>
          <a:fontRef idx="minor">
            <a:schemeClr val="dk1"/>
          </a:fontRef>
        </p:style>
        <p:txBody>
          <a:bodyPr/>
          <a:lstStyle/>
          <a:p>
            <a:pPr algn="justLow"/>
            <a:r>
              <a:rPr lang="ar-IQ" dirty="0" smtClean="0">
                <a:latin typeface="Arial" pitchFamily="34" charset="0"/>
                <a:cs typeface="Arial" pitchFamily="34" charset="0"/>
              </a:rPr>
              <a:t>وهي طبيعة توزيع عدد من درجات الأحمال المتتالية في موجة من موجات الأحمال ( تشكيل تموجي ) من حيث كونها تتشكل بنسبة 3-1 أو بنسبة 2-1 أو بنسبة 1-1 </a:t>
            </a:r>
            <a:endParaRPr lang="ar-IQ" dirty="0">
              <a:latin typeface="Arial" pitchFamily="34" charset="0"/>
              <a:cs typeface="Arial" pitchFamily="34" charset="0"/>
            </a:endParaRPr>
          </a:p>
        </p:txBody>
      </p:sp>
      <p:sp>
        <p:nvSpPr>
          <p:cNvPr id="9" name="عنصر نائب للمحتوى 8"/>
          <p:cNvSpPr>
            <a:spLocks noGrp="1"/>
          </p:cNvSpPr>
          <p:nvPr>
            <p:ph sz="quarter" idx="4"/>
          </p:nvPr>
        </p:nvSpPr>
        <p:spPr>
          <a:xfrm>
            <a:off x="4652169" y="1142984"/>
            <a:ext cx="3931920" cy="4429156"/>
          </a:xfrm>
        </p:spPr>
        <p:style>
          <a:lnRef idx="1">
            <a:schemeClr val="accent4"/>
          </a:lnRef>
          <a:fillRef idx="2">
            <a:schemeClr val="accent4"/>
          </a:fillRef>
          <a:effectRef idx="1">
            <a:schemeClr val="accent4"/>
          </a:effectRef>
          <a:fontRef idx="minor">
            <a:schemeClr val="dk1"/>
          </a:fontRef>
        </p:style>
        <p:txBody>
          <a:bodyPr>
            <a:noAutofit/>
          </a:bodyPr>
          <a:lstStyle/>
          <a:p>
            <a:pPr algn="justLow"/>
            <a:r>
              <a:rPr lang="ar-IQ" dirty="0" smtClean="0">
                <a:latin typeface="Arial" pitchFamily="34" charset="0"/>
                <a:cs typeface="Arial" pitchFamily="34" charset="0"/>
              </a:rPr>
              <a:t>إن اللاعب لا يمكن تدريبه بدرجة واحدة بشكل مطلق ، ففي حالة ما إذا تم تدريبه على سبيل المثال بدرجة حمل منخفضة مثل درجة حمل الراحة الايجابية فأن مستواه لن يتقدم . أما في حالة تدريبه بدرجة حمل أقصى أو أقل من الأقصى بشكل مستمر فأنه سوف يصاب بالإجهاد وسيصل إلى درجة الحمل الزائد</a:t>
            </a:r>
            <a:endParaRPr lang="ar-IQ" dirty="0">
              <a:latin typeface="Arial" pitchFamily="34" charset="0"/>
              <a:cs typeface="Arial" pitchFamily="34" charset="0"/>
            </a:endParaRPr>
          </a:p>
        </p:txBody>
      </p:sp>
      <p:pic>
        <p:nvPicPr>
          <p:cNvPr id="1026" name="Picture 2" descr="C:\Documents and Settings\Administrator\Desktop\صور رياضية\NBDCAF6770FCATEPCMVCAEZX9KECAHDU8ZYCABKA89QCAFQU32ECASXB15BCAWXNL8FCACDMXSLCACI9M59CA20O2X1CAP9JDOUCAME45C1CACH6OVACAXMW175CAKG1SEPCA3493O7CA92G7YRCA3GYCDI.jpg"/>
          <p:cNvPicPr>
            <a:picLocks noChangeAspect="1" noChangeArrowheads="1"/>
          </p:cNvPicPr>
          <p:nvPr/>
        </p:nvPicPr>
        <p:blipFill>
          <a:blip r:embed="rId2"/>
          <a:srcRect/>
          <a:stretch>
            <a:fillRect/>
          </a:stretch>
        </p:blipFill>
        <p:spPr bwMode="auto">
          <a:xfrm>
            <a:off x="928662" y="3500439"/>
            <a:ext cx="3286148" cy="2286016"/>
          </a:xfrm>
          <a:prstGeom prst="rect">
            <a:avLst/>
          </a:prstGeom>
          <a:noFill/>
        </p:spPr>
      </p:pic>
    </p:spTree>
  </p:cSld>
  <p:clrMapOvr>
    <a:masterClrMapping/>
  </p:clrMapOvr>
  <p:transition>
    <p:plus/>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50000">
              <a:srgbClr val="F07F09">
                <a:tint val="44500"/>
                <a:satMod val="160000"/>
              </a:srgbClr>
            </a:gs>
            <a:gs pos="100000">
              <a:srgbClr val="F07F09">
                <a:tint val="23500"/>
                <a:satMod val="160000"/>
              </a:srgbClr>
            </a:gs>
          </a:gsLst>
          <a:lin ang="5400000" scaled="0"/>
        </a:gradFill>
        <a:effectLst/>
      </p:bgPr>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endParaRPr lang="ar-IQ" dirty="0" smtClean="0">
              <a:latin typeface="Arial" pitchFamily="34" charset="0"/>
              <a:cs typeface="Arial" pitchFamily="34" charset="0"/>
            </a:endParaRPr>
          </a:p>
          <a:p>
            <a:r>
              <a:rPr lang="ar-IQ" dirty="0" smtClean="0">
                <a:latin typeface="Arial" pitchFamily="34" charset="0"/>
                <a:cs typeface="Arial" pitchFamily="34" charset="0"/>
              </a:rPr>
              <a:t>نموذج لسعة موجة أحمال بتشكيل 2- 1</a:t>
            </a:r>
          </a:p>
          <a:p>
            <a:endParaRPr lang="ar-IQ" dirty="0"/>
          </a:p>
        </p:txBody>
      </p:sp>
      <p:sp>
        <p:nvSpPr>
          <p:cNvPr id="4" name="عنصر نائب للنص 3"/>
          <p:cNvSpPr>
            <a:spLocks noGrp="1"/>
          </p:cNvSpPr>
          <p:nvPr>
            <p:ph type="body" sz="half" idx="3"/>
          </p:nvPr>
        </p:nvSpPr>
        <p:spPr/>
        <p:style>
          <a:lnRef idx="1">
            <a:schemeClr val="accent4"/>
          </a:lnRef>
          <a:fillRef idx="2">
            <a:schemeClr val="accent4"/>
          </a:fillRef>
          <a:effectRef idx="1">
            <a:schemeClr val="accent4"/>
          </a:effectRef>
          <a:fontRef idx="minor">
            <a:schemeClr val="dk1"/>
          </a:fontRef>
        </p:style>
        <p:txBody>
          <a:bodyPr>
            <a:normAutofit fontScale="92500"/>
          </a:bodyPr>
          <a:lstStyle/>
          <a:p>
            <a:r>
              <a:rPr lang="ar-IQ" dirty="0" smtClean="0">
                <a:latin typeface="Arial" pitchFamily="34" charset="0"/>
                <a:cs typeface="Arial" pitchFamily="34" charset="0"/>
              </a:rPr>
              <a:t>نموذج لسعة موجة أحمال بتشكيل 1- 1</a:t>
            </a:r>
            <a:endParaRPr lang="ar-IQ" dirty="0">
              <a:latin typeface="Arial" pitchFamily="34" charset="0"/>
              <a:cs typeface="Arial" pitchFamily="34" charset="0"/>
            </a:endParaRPr>
          </a:p>
        </p:txBody>
      </p:sp>
      <p:graphicFrame>
        <p:nvGraphicFramePr>
          <p:cNvPr id="8" name="عنصر نائب للمحتوى 7"/>
          <p:cNvGraphicFramePr>
            <a:graphicFrameLocks noGrp="1"/>
          </p:cNvGraphicFramePr>
          <p:nvPr>
            <p:ph sz="quarter" idx="2"/>
          </p:nvPr>
        </p:nvGraphicFramePr>
        <p:xfrm>
          <a:off x="500034" y="1447800"/>
          <a:ext cx="4038629" cy="476728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عنصر نائب للمحتوى 6"/>
          <p:cNvGraphicFramePr>
            <a:graphicFrameLocks noGrp="1"/>
          </p:cNvGraphicFramePr>
          <p:nvPr>
            <p:ph sz="quarter" idx="4"/>
          </p:nvPr>
        </p:nvGraphicFramePr>
        <p:xfrm>
          <a:off x="4652963" y="1500174"/>
          <a:ext cx="3930650" cy="471490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to="" calcmode="lin" valueType="num">
                                      <p:cBhvr>
                                        <p:cTn id="7" dur="1" fill="hold"/>
                                        <p:tgtEl>
                                          <p:spTgt spid="7"/>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to="" calcmode="lin" valueType="num">
                                      <p:cBhvr>
                                        <p:cTn id="12" dur="1" fill="hold"/>
                                        <p:tgtEl>
                                          <p:spTgt spid="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Graphic spid="7" grpId="0">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rgbClr val="0070C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pPr algn="ctr"/>
            <a:r>
              <a:rPr lang="ar-IQ" dirty="0" smtClean="0">
                <a:latin typeface="Arial" pitchFamily="34" charset="0"/>
                <a:cs typeface="Arial" pitchFamily="34" charset="0"/>
              </a:rPr>
              <a:t>العوامل المؤثرة في استخدام سعات موجات الأحمال   </a:t>
            </a:r>
            <a:endParaRPr lang="ar-IQ" dirty="0">
              <a:latin typeface="Arial" pitchFamily="34" charset="0"/>
              <a:cs typeface="Arial" pitchFamily="34" charset="0"/>
            </a:endParaRPr>
          </a:p>
        </p:txBody>
      </p:sp>
      <p:sp>
        <p:nvSpPr>
          <p:cNvPr id="4" name="عنصر نائب للنص 3"/>
          <p:cNvSpPr>
            <a:spLocks noGrp="1"/>
          </p:cNvSpPr>
          <p:nvPr>
            <p:ph type="body" sz="half" idx="3"/>
          </p:nvPr>
        </p:nvSpPr>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endParaRPr lang="ar-IQ" dirty="0" smtClean="0">
              <a:latin typeface="Arial" pitchFamily="34" charset="0"/>
              <a:cs typeface="Arial" pitchFamily="34" charset="0"/>
            </a:endParaRPr>
          </a:p>
          <a:p>
            <a:r>
              <a:rPr lang="ar-IQ" dirty="0" smtClean="0">
                <a:latin typeface="Arial" pitchFamily="34" charset="0"/>
                <a:cs typeface="Arial" pitchFamily="34" charset="0"/>
              </a:rPr>
              <a:t>نموذج لسعة موجة أحمال بتشكيل  3- 1</a:t>
            </a:r>
          </a:p>
          <a:p>
            <a:endParaRPr lang="ar-IQ" dirty="0"/>
          </a:p>
        </p:txBody>
      </p:sp>
      <p:sp>
        <p:nvSpPr>
          <p:cNvPr id="5" name="عنصر نائب للمحتوى 4"/>
          <p:cNvSpPr>
            <a:spLocks noGrp="1"/>
          </p:cNvSpPr>
          <p:nvPr>
            <p:ph sz="quarter" idx="2"/>
          </p:nvPr>
        </p:nvSpPr>
        <p:spPr>
          <a:xfrm>
            <a:off x="607224" y="1447800"/>
            <a:ext cx="3931920" cy="4410092"/>
          </a:xfrm>
          <a:gradFill>
            <a:gsLst>
              <a:gs pos="0">
                <a:srgbClr val="FF0000"/>
              </a:gs>
              <a:gs pos="50000">
                <a:schemeClr val="accent1">
                  <a:tint val="44500"/>
                  <a:satMod val="160000"/>
                </a:schemeClr>
              </a:gs>
              <a:gs pos="100000">
                <a:schemeClr val="accent1">
                  <a:tint val="23500"/>
                  <a:satMod val="160000"/>
                </a:schemeClr>
              </a:gs>
            </a:gsLst>
            <a:lin ang="5400000" scaled="0"/>
          </a:gradFill>
        </p:spPr>
        <p:style>
          <a:lnRef idx="2">
            <a:schemeClr val="accent4"/>
          </a:lnRef>
          <a:fillRef idx="1">
            <a:schemeClr val="lt1"/>
          </a:fillRef>
          <a:effectRef idx="0">
            <a:schemeClr val="accent4"/>
          </a:effectRef>
          <a:fontRef idx="minor">
            <a:schemeClr val="dk1"/>
          </a:fontRef>
        </p:style>
        <p:txBody>
          <a:bodyPr>
            <a:normAutofit fontScale="92500" lnSpcReduction="10000"/>
          </a:bodyPr>
          <a:lstStyle/>
          <a:p>
            <a:pPr algn="justLow"/>
            <a:r>
              <a:rPr lang="ar-IQ" dirty="0" smtClean="0">
                <a:latin typeface="Arial" pitchFamily="34" charset="0"/>
                <a:cs typeface="Arial" pitchFamily="34" charset="0"/>
              </a:rPr>
              <a:t>1- علاقة درجات الأحمال يبعضها وتمثل أ- عند استخدام درجة حمل معينة لا بد من مراعاة درجة الحمل السابقة له مباشرة  ب – عند استخدام شدة حمل متوسطة أو خفيفة فأن الجسم اللاعب يكون متقبلا لأحمال أعلى بعدها .</a:t>
            </a:r>
          </a:p>
          <a:p>
            <a:pPr algn="justLow"/>
            <a:r>
              <a:rPr lang="ar-IQ" dirty="0" smtClean="0">
                <a:latin typeface="Arial" pitchFamily="34" charset="0"/>
                <a:cs typeface="Arial" pitchFamily="34" charset="0"/>
              </a:rPr>
              <a:t>2- علاقة درجات الأحمال بأهدافها ،أي حمل تدريبي يجب أن يكون محدد الهدف فقد يكون الهدف مهاريا أو بدنيا أو خططيا ، القوة العضلية يكون تنميتها بالحمل القصوى ، المهارات الحركية بالحمل المتوسط ، الخطة بالحمل الخفيف </a:t>
            </a:r>
            <a:endParaRPr lang="ar-IQ" dirty="0">
              <a:latin typeface="Arial" pitchFamily="34" charset="0"/>
              <a:cs typeface="Arial" pitchFamily="34" charset="0"/>
            </a:endParaRPr>
          </a:p>
        </p:txBody>
      </p:sp>
      <p:graphicFrame>
        <p:nvGraphicFramePr>
          <p:cNvPr id="7" name="عنصر نائب للمحتوى 6"/>
          <p:cNvGraphicFramePr>
            <a:graphicFrameLocks noGrp="1"/>
          </p:cNvGraphicFramePr>
          <p:nvPr>
            <p:ph sz="quarter" idx="4"/>
          </p:nvPr>
        </p:nvGraphicFramePr>
        <p:xfrm>
          <a:off x="4652963" y="1447800"/>
          <a:ext cx="3930650" cy="441009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barn(inHorizontal)">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randombar(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bg/>
                                          </p:spTgt>
                                        </p:tgtEl>
                                        <p:attrNameLst>
                                          <p:attrName>style.visibility</p:attrName>
                                        </p:attrNameLst>
                                      </p:cBhvr>
                                      <p:to>
                                        <p:strVal val="visible"/>
                                      </p:to>
                                    </p:set>
                                    <p:animEffect transition="in" filter="randombar(horizontal)">
                                      <p:cBhvr>
                                        <p:cTn id="22" dur="500"/>
                                        <p:tgtEl>
                                          <p:spTgt spid="3">
                                            <p:bg/>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27" dur="5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5">
                                            <p:bg/>
                                          </p:spTgt>
                                        </p:tgtEl>
                                        <p:attrNameLst>
                                          <p:attrName>style.visibility</p:attrName>
                                        </p:attrNameLst>
                                      </p:cBhvr>
                                      <p:to>
                                        <p:strVal val="visible"/>
                                      </p:to>
                                    </p:set>
                                    <p:animEffect transition="in" filter="barn(inHorizontal)">
                                      <p:cBhvr>
                                        <p:cTn id="32" dur="500"/>
                                        <p:tgtEl>
                                          <p:spTgt spid="5">
                                            <p:bg/>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Effect transition="in" filter="barn(inHorizontal)">
                                      <p:cBhvr>
                                        <p:cTn id="37" dur="500"/>
                                        <p:tgtEl>
                                          <p:spTgt spid="5">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6" fill="hold" grpId="0" nodeType="clickEffect">
                                  <p:stCondLst>
                                    <p:cond delay="0"/>
                                  </p:stCondLst>
                                  <p:childTnLst>
                                    <p:set>
                                      <p:cBhvr>
                                        <p:cTn id="41" dur="1" fill="hold">
                                          <p:stCondLst>
                                            <p:cond delay="0"/>
                                          </p:stCondLst>
                                        </p:cTn>
                                        <p:tgtEl>
                                          <p:spTgt spid="5">
                                            <p:txEl>
                                              <p:pRg st="1" end="1"/>
                                            </p:txEl>
                                          </p:spTgt>
                                        </p:tgtEl>
                                        <p:attrNameLst>
                                          <p:attrName>style.visibility</p:attrName>
                                        </p:attrNameLst>
                                      </p:cBhvr>
                                      <p:to>
                                        <p:strVal val="visible"/>
                                      </p:to>
                                    </p:set>
                                    <p:animEffect transition="in" filter="barn(inHorizontal)">
                                      <p:cBhvr>
                                        <p:cTn id="4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P spid="5" grpId="0" build="p" animBg="1"/>
      <p:bldGraphic spid="7" grpId="0">
        <p:bldAsOne/>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7" name="عنوان 6"/>
          <p:cNvSpPr>
            <a:spLocks noGrp="1"/>
          </p:cNvSpPr>
          <p:nvPr>
            <p:ph type="title"/>
          </p:nvPr>
        </p:nvSpPr>
        <p:spPr>
          <a:xfrm>
            <a:off x="502920" y="5286388"/>
            <a:ext cx="8183880" cy="748652"/>
          </a:xfrm>
          <a:gradFill>
            <a:gsLst>
              <a:gs pos="0">
                <a:srgbClr val="FFFF00"/>
              </a:gs>
              <a:gs pos="50000">
                <a:schemeClr val="accent1">
                  <a:tint val="44500"/>
                  <a:satMod val="160000"/>
                </a:schemeClr>
              </a:gs>
              <a:gs pos="100000">
                <a:schemeClr val="accent1">
                  <a:tint val="23500"/>
                  <a:satMod val="160000"/>
                </a:schemeClr>
              </a:gs>
            </a:gsLst>
            <a:lin ang="5400000" scaled="0"/>
          </a:gradFill>
        </p:spPr>
        <p:txBody>
          <a:bodyPr>
            <a:normAutofit/>
          </a:bodyPr>
          <a:lstStyle/>
          <a:p>
            <a:pPr algn="ctr"/>
            <a:r>
              <a:rPr lang="ar-IQ"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4">
                      <a:satMod val="175000"/>
                      <a:alpha val="40000"/>
                    </a:schemeClr>
                  </a:glow>
                  <a:reflection blurRad="12700" stA="28000" endPos="45000" dist="1000" dir="5400000" sy="-100000" algn="bl" rotWithShape="0"/>
                </a:effectLst>
                <a:latin typeface="Arial" pitchFamily="34" charset="0"/>
                <a:cs typeface="Arial" pitchFamily="34" charset="0"/>
              </a:rPr>
              <a:t>العوامل التي تحدد سعات موجات الأحمال</a:t>
            </a:r>
            <a:endParaRPr lang="ar-IQ"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4">
                    <a:satMod val="175000"/>
                    <a:alpha val="40000"/>
                  </a:schemeClr>
                </a:glow>
                <a:reflection blurRad="12700" stA="28000" endPos="45000" dist="1000" dir="5400000" sy="-100000" algn="bl" rotWithShape="0"/>
              </a:effectLst>
              <a:latin typeface="Arial" pitchFamily="34" charset="0"/>
              <a:cs typeface="Arial" pitchFamily="34" charset="0"/>
            </a:endParaRPr>
          </a:p>
        </p:txBody>
      </p:sp>
      <p:graphicFrame>
        <p:nvGraphicFramePr>
          <p:cNvPr id="10" name="عنصر نائب للمحتوى 9"/>
          <p:cNvGraphicFramePr>
            <a:graphicFrameLocks noGrp="1"/>
          </p:cNvGraphicFramePr>
          <p:nvPr>
            <p:ph idx="1"/>
          </p:nvPr>
        </p:nvGraphicFramePr>
        <p:xfrm>
          <a:off x="503238" y="530225"/>
          <a:ext cx="8183562" cy="4684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ircl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4" name="عنوان 3"/>
          <p:cNvSpPr>
            <a:spLocks noGrp="1"/>
          </p:cNvSpPr>
          <p:nvPr>
            <p:ph type="title"/>
          </p:nvPr>
        </p:nvSpPr>
        <p:spPr>
          <a:gradFill>
            <a:gsLst>
              <a:gs pos="0">
                <a:srgbClr val="FFF200"/>
              </a:gs>
              <a:gs pos="45000">
                <a:srgbClr val="FF7A00"/>
              </a:gs>
              <a:gs pos="70000">
                <a:srgbClr val="FF0300"/>
              </a:gs>
              <a:gs pos="100000">
                <a:srgbClr val="4D0808"/>
              </a:gs>
            </a:gsLst>
            <a:lin ang="5400000" scaled="0"/>
          </a:gradFill>
        </p:spPr>
        <p:txBody>
          <a:bodyPr/>
          <a:lstStyle/>
          <a:p>
            <a:pPr algn="ctr"/>
            <a:r>
              <a:rPr lang="ar-IQ" b="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تحديد درجة الحمل التدريبي وتقويمه</a:t>
            </a:r>
            <a:endParaRPr lang="ar-IQ" b="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
        <p:nvSpPr>
          <p:cNvPr id="5" name="عنصر نائب للنص 4"/>
          <p:cNvSpPr>
            <a:spLocks noGrp="1"/>
          </p:cNvSpPr>
          <p:nvPr>
            <p:ph type="body" idx="1"/>
          </p:nvPr>
        </p:nvSpPr>
        <p:spPr/>
        <p:style>
          <a:lnRef idx="1">
            <a:schemeClr val="accent5"/>
          </a:lnRef>
          <a:fillRef idx="2">
            <a:schemeClr val="accent5"/>
          </a:fillRef>
          <a:effectRef idx="1">
            <a:schemeClr val="accent5"/>
          </a:effectRef>
          <a:fontRef idx="minor">
            <a:schemeClr val="dk1"/>
          </a:fontRef>
        </p:style>
        <p:txBody>
          <a:bodyPr/>
          <a:lstStyle/>
          <a:p>
            <a:pPr algn="ctr"/>
            <a:r>
              <a:rPr lang="ar-IQ" dirty="0" smtClean="0">
                <a:latin typeface="Arial" pitchFamily="34" charset="0"/>
                <a:cs typeface="Arial" pitchFamily="34" charset="0"/>
              </a:rPr>
              <a:t>الأسلوب التقديري </a:t>
            </a:r>
            <a:endParaRPr lang="ar-IQ" dirty="0">
              <a:latin typeface="Arial" pitchFamily="34" charset="0"/>
              <a:cs typeface="Arial" pitchFamily="34" charset="0"/>
            </a:endParaRPr>
          </a:p>
        </p:txBody>
      </p:sp>
      <p:sp>
        <p:nvSpPr>
          <p:cNvPr id="7" name="عنصر نائب للنص 6"/>
          <p:cNvSpPr>
            <a:spLocks noGrp="1"/>
          </p:cNvSpPr>
          <p:nvPr>
            <p:ph type="body" sz="half" idx="3"/>
          </p:nvPr>
        </p:nvSpPr>
        <p:spPr/>
        <p:style>
          <a:lnRef idx="1">
            <a:schemeClr val="accent5"/>
          </a:lnRef>
          <a:fillRef idx="2">
            <a:schemeClr val="accent5"/>
          </a:fillRef>
          <a:effectRef idx="1">
            <a:schemeClr val="accent5"/>
          </a:effectRef>
          <a:fontRef idx="minor">
            <a:schemeClr val="dk1"/>
          </a:fontRef>
        </p:style>
        <p:txBody>
          <a:bodyPr/>
          <a:lstStyle/>
          <a:p>
            <a:pPr algn="ctr"/>
            <a:r>
              <a:rPr lang="ar-IQ" dirty="0" smtClean="0">
                <a:latin typeface="Arial" pitchFamily="34" charset="0"/>
                <a:cs typeface="Arial" pitchFamily="34" charset="0"/>
              </a:rPr>
              <a:t>الأسلوب الموضوعي </a:t>
            </a:r>
            <a:endParaRPr lang="ar-IQ" dirty="0">
              <a:latin typeface="Arial" pitchFamily="34" charset="0"/>
              <a:cs typeface="Arial" pitchFamily="34" charset="0"/>
            </a:endParaRPr>
          </a:p>
        </p:txBody>
      </p:sp>
      <p:sp>
        <p:nvSpPr>
          <p:cNvPr id="6" name="عنصر نائب للمحتوى 5"/>
          <p:cNvSpPr>
            <a:spLocks noGrp="1"/>
          </p:cNvSpPr>
          <p:nvPr>
            <p:ph sz="quarter" idx="2"/>
          </p:nvPr>
        </p:nvSpPr>
        <p:spPr>
          <a:xfrm>
            <a:off x="607224" y="1447800"/>
            <a:ext cx="3931920" cy="3910026"/>
          </a:xfrm>
        </p:spPr>
        <p:style>
          <a:lnRef idx="3">
            <a:schemeClr val="lt1"/>
          </a:lnRef>
          <a:fillRef idx="1">
            <a:schemeClr val="accent2"/>
          </a:fillRef>
          <a:effectRef idx="1">
            <a:schemeClr val="accent2"/>
          </a:effectRef>
          <a:fontRef idx="minor">
            <a:schemeClr val="lt1"/>
          </a:fontRef>
        </p:style>
        <p:txBody>
          <a:bodyPr>
            <a:normAutofit fontScale="92500"/>
          </a:bodyPr>
          <a:lstStyle/>
          <a:p>
            <a:pPr algn="justLow"/>
            <a:r>
              <a:rPr lang="ar-IQ" dirty="0" smtClean="0">
                <a:latin typeface="Arial" pitchFamily="34" charset="0"/>
                <a:cs typeface="Arial" pitchFamily="34" charset="0"/>
              </a:rPr>
              <a:t>ويستخدم هذا الأسلوب على مرحلتين </a:t>
            </a:r>
          </a:p>
          <a:p>
            <a:pPr algn="justLow"/>
            <a:r>
              <a:rPr lang="ar-IQ" dirty="0" smtClean="0">
                <a:latin typeface="Arial" pitchFamily="34" charset="0"/>
                <a:cs typeface="Arial" pitchFamily="34" charset="0"/>
              </a:rPr>
              <a:t>1- مرحلة تقدير درجة الحمل المطلوب قبل تنفيذه ( تقدير ضربات القلب ) ويتم متابعة اللاعبين بشكل دوري واعتماد السجلات التراكمية </a:t>
            </a:r>
          </a:p>
          <a:p>
            <a:pPr algn="justLow"/>
            <a:r>
              <a:rPr lang="ar-IQ" dirty="0" smtClean="0">
                <a:latin typeface="Arial" pitchFamily="34" charset="0"/>
                <a:cs typeface="Arial" pitchFamily="34" charset="0"/>
              </a:rPr>
              <a:t>2- مرحلة تقدير درجة الحمل المطلوب بعد تنفيذه وتعتمد هذه المرحلة على مؤشرين هما الملاحظة الموضوعية من قبل المدرب وتقرير اللاعب ذاته . </a:t>
            </a:r>
            <a:endParaRPr lang="ar-IQ" dirty="0">
              <a:latin typeface="Arial" pitchFamily="34" charset="0"/>
              <a:cs typeface="Arial" pitchFamily="34" charset="0"/>
            </a:endParaRPr>
          </a:p>
        </p:txBody>
      </p:sp>
      <p:sp>
        <p:nvSpPr>
          <p:cNvPr id="8" name="عنصر نائب للمحتوى 7"/>
          <p:cNvSpPr>
            <a:spLocks noGrp="1"/>
          </p:cNvSpPr>
          <p:nvPr>
            <p:ph sz="quarter" idx="4"/>
          </p:nvPr>
        </p:nvSpPr>
        <p:spPr>
          <a:xfrm>
            <a:off x="4652169" y="1447800"/>
            <a:ext cx="3931920" cy="3910026"/>
          </a:xfrm>
        </p:spPr>
        <p:style>
          <a:lnRef idx="1">
            <a:schemeClr val="accent6"/>
          </a:lnRef>
          <a:fillRef idx="2">
            <a:schemeClr val="accent6"/>
          </a:fillRef>
          <a:effectRef idx="1">
            <a:schemeClr val="accent6"/>
          </a:effectRef>
          <a:fontRef idx="minor">
            <a:schemeClr val="dk1"/>
          </a:fontRef>
        </p:style>
        <p:txBody>
          <a:bodyPr>
            <a:normAutofit/>
          </a:bodyPr>
          <a:lstStyle/>
          <a:p>
            <a:pPr algn="justLow"/>
            <a:r>
              <a:rPr lang="ar-IQ" dirty="0" smtClean="0">
                <a:latin typeface="Arial" pitchFamily="34" charset="0"/>
                <a:cs typeface="Arial" pitchFamily="34" charset="0"/>
              </a:rPr>
              <a:t>هذا الأسلوب هو الأكثر دقة في تحديد وتقويم درجة حمل التدريب </a:t>
            </a:r>
          </a:p>
          <a:p>
            <a:pPr algn="justLow"/>
            <a:r>
              <a:rPr lang="ar-IQ" dirty="0" smtClean="0">
                <a:latin typeface="Arial" pitchFamily="34" charset="0"/>
                <a:cs typeface="Arial" pitchFamily="34" charset="0"/>
              </a:rPr>
              <a:t>يستخدم في هذا الأسلوب الأجهزة العلمية وتستخدم التقنين والموضوعية </a:t>
            </a:r>
          </a:p>
          <a:p>
            <a:pPr algn="justLow"/>
            <a:r>
              <a:rPr lang="ar-IQ" dirty="0" smtClean="0">
                <a:latin typeface="Arial" pitchFamily="34" charset="0"/>
                <a:cs typeface="Arial" pitchFamily="34" charset="0"/>
              </a:rPr>
              <a:t>تعتمد أجهزة القياس المعبرة </a:t>
            </a:r>
          </a:p>
          <a:p>
            <a:pPr algn="justLow"/>
            <a:r>
              <a:rPr lang="ar-IQ" dirty="0" smtClean="0">
                <a:latin typeface="Arial" pitchFamily="34" charset="0"/>
                <a:cs typeface="Arial" pitchFamily="34" charset="0"/>
              </a:rPr>
              <a:t>قلة مستخدميها نظرا لارتفاع ثمن أجهزة القياس </a:t>
            </a:r>
            <a:endParaRPr lang="ar-IQ" dirty="0">
              <a:latin typeface="Arial" pitchFamily="34" charset="0"/>
              <a:cs typeface="Arial" pitchFamily="34" charset="0"/>
            </a:endParaRPr>
          </a:p>
        </p:txBody>
      </p:sp>
    </p:spTree>
  </p:cSld>
  <p:clrMapOvr>
    <a:masterClrMapping/>
  </p:clrMapOvr>
  <p:transition>
    <p:pull dir="l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7" name="عنوان 6"/>
          <p:cNvSpPr>
            <a:spLocks noGrp="1"/>
          </p:cNvSpPr>
          <p:nvPr>
            <p:ph type="title"/>
          </p:nvPr>
        </p:nvSpPr>
        <p:spPr>
          <a:xfrm>
            <a:off x="502920" y="4742470"/>
            <a:ext cx="8183880" cy="1051560"/>
          </a:xfrm>
          <a:solidFill>
            <a:schemeClr val="bg1"/>
          </a:solidFill>
        </p:spPr>
        <p:txBody>
          <a:bodyPr>
            <a:normAutofit/>
          </a:bodyPr>
          <a:lstStyle/>
          <a:p>
            <a:pPr algn="ctr"/>
            <a:r>
              <a:rPr lang="ar-IQ" sz="2800" dirty="0" smtClean="0">
                <a:solidFill>
                  <a:srgbClr val="FF0000"/>
                </a:solidFill>
                <a:latin typeface="Arial" pitchFamily="34" charset="0"/>
                <a:cs typeface="Arial" pitchFamily="34" charset="0"/>
              </a:rPr>
              <a:t>جدول يوضح تقدير حمل التدريب من خلال المؤشرات الفسيولوجية التي تظهر على اللاعب خلال تنفيذ أحمال التدريب </a:t>
            </a:r>
            <a:endParaRPr lang="ar-IQ" sz="2800" dirty="0">
              <a:solidFill>
                <a:srgbClr val="FF0000"/>
              </a:solidFill>
              <a:latin typeface="Arial" pitchFamily="34" charset="0"/>
              <a:cs typeface="Arial" pitchFamily="34" charset="0"/>
            </a:endParaRPr>
          </a:p>
        </p:txBody>
      </p:sp>
      <p:graphicFrame>
        <p:nvGraphicFramePr>
          <p:cNvPr id="9" name="عنصر نائب للمحتوى 8"/>
          <p:cNvGraphicFramePr>
            <a:graphicFrameLocks noGrp="1"/>
          </p:cNvGraphicFramePr>
          <p:nvPr>
            <p:ph idx="1"/>
          </p:nvPr>
        </p:nvGraphicFramePr>
        <p:xfrm>
          <a:off x="503236" y="741052"/>
          <a:ext cx="8183564" cy="3688080"/>
        </p:xfrm>
        <a:graphic>
          <a:graphicData uri="http://schemas.openxmlformats.org/drawingml/2006/table">
            <a:tbl>
              <a:tblPr rtl="1" firstRow="1" bandRow="1">
                <a:tableStyleId>{E8B1032C-EA38-4F05-BA0D-38AFFFC7BED3}</a:tableStyleId>
              </a:tblPr>
              <a:tblGrid>
                <a:gridCol w="2045891"/>
                <a:gridCol w="2045891"/>
                <a:gridCol w="2045891"/>
                <a:gridCol w="2045891"/>
              </a:tblGrid>
              <a:tr h="370840">
                <a:tc rowSpan="2">
                  <a:txBody>
                    <a:bodyPr/>
                    <a:lstStyle/>
                    <a:p>
                      <a:pPr algn="ctr" rtl="1"/>
                      <a:r>
                        <a:rPr lang="ar-IQ" sz="2000" dirty="0" smtClean="0">
                          <a:latin typeface="Arial" pitchFamily="34" charset="0"/>
                          <a:cs typeface="Arial" pitchFamily="34" charset="0"/>
                        </a:rPr>
                        <a:t>درجة الحمل المستخدمة </a:t>
                      </a:r>
                      <a:endParaRPr lang="ar-IQ" sz="2000" b="1" dirty="0">
                        <a:latin typeface="Arial" pitchFamily="34" charset="0"/>
                        <a:cs typeface="Arial" pitchFamily="34" charset="0"/>
                      </a:endParaRPr>
                    </a:p>
                  </a:txBody>
                  <a:tcPr anchor="ctr">
                    <a:gradFill>
                      <a:gsLst>
                        <a:gs pos="0">
                          <a:srgbClr val="CCCCFF"/>
                        </a:gs>
                        <a:gs pos="17999">
                          <a:srgbClr val="99CCFF"/>
                        </a:gs>
                        <a:gs pos="36000">
                          <a:srgbClr val="9966FF"/>
                        </a:gs>
                        <a:gs pos="61000">
                          <a:srgbClr val="CC99FF"/>
                        </a:gs>
                        <a:gs pos="82001">
                          <a:srgbClr val="99CCFF"/>
                        </a:gs>
                        <a:gs pos="100000">
                          <a:srgbClr val="CCCCFF"/>
                        </a:gs>
                      </a:gsLst>
                      <a:lin ang="5400000" scaled="0"/>
                    </a:gradFill>
                  </a:tcPr>
                </a:tc>
                <a:tc gridSpan="3">
                  <a:txBody>
                    <a:bodyPr/>
                    <a:lstStyle/>
                    <a:p>
                      <a:pPr algn="ctr" rtl="1"/>
                      <a:r>
                        <a:rPr lang="ar-IQ" sz="2000" dirty="0" smtClean="0">
                          <a:latin typeface="Arial" pitchFamily="34" charset="0"/>
                          <a:cs typeface="Arial" pitchFamily="34" charset="0"/>
                        </a:rPr>
                        <a:t>المؤشرات الفسيولوجية لدرجة الحمل </a:t>
                      </a:r>
                      <a:endParaRPr lang="ar-IQ" sz="2000" b="1" dirty="0">
                        <a:latin typeface="Arial" pitchFamily="34" charset="0"/>
                        <a:cs typeface="Arial" pitchFamily="34" charset="0"/>
                      </a:endParaRPr>
                    </a:p>
                  </a:txBody>
                  <a:tcPr>
                    <a:gradFill>
                      <a:gsLst>
                        <a:gs pos="0">
                          <a:srgbClr val="CCCCFF"/>
                        </a:gs>
                        <a:gs pos="17999">
                          <a:srgbClr val="99CCFF"/>
                        </a:gs>
                        <a:gs pos="36000">
                          <a:srgbClr val="9966FF"/>
                        </a:gs>
                        <a:gs pos="61000">
                          <a:srgbClr val="CC99FF"/>
                        </a:gs>
                        <a:gs pos="82001">
                          <a:srgbClr val="99CCFF"/>
                        </a:gs>
                        <a:gs pos="100000">
                          <a:srgbClr val="CCCCFF"/>
                        </a:gs>
                      </a:gsLst>
                      <a:lin ang="5400000" scaled="0"/>
                    </a:gradFill>
                  </a:tcPr>
                </a:tc>
                <a:tc hMerge="1">
                  <a:txBody>
                    <a:bodyPr/>
                    <a:lstStyle/>
                    <a:p>
                      <a:pPr rtl="1"/>
                      <a:endParaRPr lang="ar-IQ"/>
                    </a:p>
                  </a:txBody>
                  <a:tcPr/>
                </a:tc>
                <a:tc hMerge="1">
                  <a:txBody>
                    <a:bodyPr/>
                    <a:lstStyle/>
                    <a:p>
                      <a:pPr rtl="1"/>
                      <a:endParaRPr lang="ar-IQ"/>
                    </a:p>
                  </a:txBody>
                  <a:tcPr/>
                </a:tc>
              </a:tr>
              <a:tr h="370840">
                <a:tc vMerge="1">
                  <a:txBody>
                    <a:bodyPr/>
                    <a:lstStyle/>
                    <a:p>
                      <a:pPr rtl="1"/>
                      <a:endParaRPr lang="ar-IQ"/>
                    </a:p>
                  </a:txBody>
                  <a:tcPr/>
                </a:tc>
                <a:tc>
                  <a:txBody>
                    <a:bodyPr/>
                    <a:lstStyle/>
                    <a:p>
                      <a:pPr rtl="1"/>
                      <a:r>
                        <a:rPr lang="ar-IQ" sz="2000" b="1" dirty="0" smtClean="0">
                          <a:latin typeface="Arial" pitchFamily="34" charset="0"/>
                          <a:cs typeface="Arial" pitchFamily="34" charset="0"/>
                        </a:rPr>
                        <a:t>عدد ضربات</a:t>
                      </a:r>
                      <a:r>
                        <a:rPr lang="ar-IQ" sz="2000" b="1" baseline="0" dirty="0" smtClean="0">
                          <a:latin typeface="Arial" pitchFamily="34" charset="0"/>
                          <a:cs typeface="Arial" pitchFamily="34" charset="0"/>
                        </a:rPr>
                        <a:t> القلب في الدقيقة</a:t>
                      </a:r>
                      <a:endParaRPr lang="ar-IQ" sz="2000" b="1" dirty="0">
                        <a:latin typeface="Arial" pitchFamily="34" charset="0"/>
                        <a:cs typeface="Arial" pitchFamily="34" charset="0"/>
                      </a:endParaRPr>
                    </a:p>
                  </a:txBody>
                  <a:tcPr>
                    <a:solidFill>
                      <a:schemeClr val="accent4">
                        <a:lumMod val="20000"/>
                        <a:lumOff val="80000"/>
                        <a:alpha val="31000"/>
                      </a:schemeClr>
                    </a:solidFill>
                  </a:tcPr>
                </a:tc>
                <a:tc>
                  <a:txBody>
                    <a:bodyPr/>
                    <a:lstStyle/>
                    <a:p>
                      <a:pPr rtl="1"/>
                      <a:r>
                        <a:rPr lang="ar-IQ" sz="2000" b="1" dirty="0" smtClean="0">
                          <a:latin typeface="Arial" pitchFamily="34" charset="0"/>
                          <a:cs typeface="Arial" pitchFamily="34" charset="0"/>
                        </a:rPr>
                        <a:t>عدد مرات تكرار التنفس </a:t>
                      </a:r>
                      <a:endParaRPr lang="ar-IQ" sz="2000" b="1" dirty="0">
                        <a:latin typeface="Arial" pitchFamily="34" charset="0"/>
                        <a:cs typeface="Arial" pitchFamily="34" charset="0"/>
                      </a:endParaRPr>
                    </a:p>
                  </a:txBody>
                  <a:tcPr>
                    <a:solidFill>
                      <a:schemeClr val="accent3">
                        <a:lumMod val="40000"/>
                        <a:lumOff val="60000"/>
                        <a:alpha val="31000"/>
                      </a:schemeClr>
                    </a:solidFill>
                  </a:tcPr>
                </a:tc>
                <a:tc>
                  <a:txBody>
                    <a:bodyPr/>
                    <a:lstStyle/>
                    <a:p>
                      <a:pPr rtl="1"/>
                      <a:r>
                        <a:rPr lang="ar-IQ" sz="2000" b="1" dirty="0" smtClean="0">
                          <a:latin typeface="Arial" pitchFamily="34" charset="0"/>
                          <a:cs typeface="Arial" pitchFamily="34" charset="0"/>
                        </a:rPr>
                        <a:t>لون البشرة ( الجلد )</a:t>
                      </a:r>
                      <a:endParaRPr lang="ar-IQ" sz="2000" b="1" dirty="0">
                        <a:latin typeface="Arial" pitchFamily="34" charset="0"/>
                        <a:cs typeface="Arial" pitchFamily="34" charset="0"/>
                      </a:endParaRPr>
                    </a:p>
                  </a:txBody>
                  <a:tcPr>
                    <a:solidFill>
                      <a:schemeClr val="accent1">
                        <a:lumMod val="60000"/>
                        <a:lumOff val="40000"/>
                        <a:alpha val="91000"/>
                      </a:schemeClr>
                    </a:solidFill>
                  </a:tcPr>
                </a:tc>
              </a:tr>
              <a:tr h="370840">
                <a:tc>
                  <a:txBody>
                    <a:bodyPr/>
                    <a:lstStyle/>
                    <a:p>
                      <a:pPr rtl="1"/>
                      <a:r>
                        <a:rPr lang="ar-IQ" sz="2000" b="1" dirty="0" smtClean="0">
                          <a:latin typeface="Arial" pitchFamily="34" charset="0"/>
                          <a:cs typeface="Arial" pitchFamily="34" charset="0"/>
                        </a:rPr>
                        <a:t>درجة الحمل الأقصى</a:t>
                      </a:r>
                      <a:endParaRPr lang="ar-IQ" sz="2000" b="1" dirty="0">
                        <a:latin typeface="Arial" pitchFamily="34" charset="0"/>
                        <a:cs typeface="Arial" pitchFamily="34" charset="0"/>
                      </a:endParaRPr>
                    </a:p>
                  </a:txBody>
                  <a:tcPr>
                    <a:solidFill>
                      <a:srgbClr val="C00000"/>
                    </a:solidFill>
                  </a:tcPr>
                </a:tc>
                <a:tc>
                  <a:txBody>
                    <a:bodyPr/>
                    <a:lstStyle/>
                    <a:p>
                      <a:pPr rtl="1"/>
                      <a:r>
                        <a:rPr lang="ar-IQ" sz="2000" b="1" dirty="0" smtClean="0">
                          <a:latin typeface="Arial" pitchFamily="34" charset="0"/>
                          <a:cs typeface="Arial" pitchFamily="34" charset="0"/>
                        </a:rPr>
                        <a:t>أعلى من 180 ض/ د</a:t>
                      </a:r>
                      <a:endParaRPr lang="ar-IQ" sz="2000" b="1" dirty="0">
                        <a:latin typeface="Arial" pitchFamily="34" charset="0"/>
                        <a:cs typeface="Arial" pitchFamily="34" charset="0"/>
                      </a:endParaRPr>
                    </a:p>
                  </a:txBody>
                  <a:tcPr/>
                </a:tc>
                <a:tc>
                  <a:txBody>
                    <a:bodyPr/>
                    <a:lstStyle/>
                    <a:p>
                      <a:pPr rtl="1"/>
                      <a:r>
                        <a:rPr lang="ar-IQ" sz="2000" b="1" dirty="0" smtClean="0">
                          <a:latin typeface="Arial" pitchFamily="34" charset="0"/>
                          <a:cs typeface="Arial" pitchFamily="34" charset="0"/>
                        </a:rPr>
                        <a:t>أقصى سرعة لتكرار مرات التنفس</a:t>
                      </a:r>
                      <a:endParaRPr lang="ar-IQ" sz="2000" b="1" dirty="0">
                        <a:latin typeface="Arial" pitchFamily="34" charset="0"/>
                        <a:cs typeface="Arial" pitchFamily="34" charset="0"/>
                      </a:endParaRPr>
                    </a:p>
                  </a:txBody>
                  <a:tcPr/>
                </a:tc>
                <a:tc>
                  <a:txBody>
                    <a:bodyPr/>
                    <a:lstStyle/>
                    <a:p>
                      <a:pPr rtl="1"/>
                      <a:r>
                        <a:rPr lang="ar-IQ" sz="2000" b="1" dirty="0" smtClean="0">
                          <a:latin typeface="Arial" pitchFamily="34" charset="0"/>
                          <a:cs typeface="Arial" pitchFamily="34" charset="0"/>
                        </a:rPr>
                        <a:t>احمرار شديد جدا</a:t>
                      </a:r>
                      <a:endParaRPr lang="ar-IQ" sz="2000" b="1" dirty="0">
                        <a:latin typeface="Arial" pitchFamily="34" charset="0"/>
                        <a:cs typeface="Arial" pitchFamily="34" charset="0"/>
                      </a:endParaRPr>
                    </a:p>
                  </a:txBody>
                  <a:tcPr/>
                </a:tc>
              </a:tr>
              <a:tr h="370840">
                <a:tc>
                  <a:txBody>
                    <a:bodyPr/>
                    <a:lstStyle/>
                    <a:p>
                      <a:pPr rtl="1"/>
                      <a:r>
                        <a:rPr lang="ar-IQ" sz="2000" b="1" dirty="0" smtClean="0">
                          <a:latin typeface="Arial" pitchFamily="34" charset="0"/>
                          <a:cs typeface="Arial" pitchFamily="34" charset="0"/>
                        </a:rPr>
                        <a:t>الأقل من الأقصى</a:t>
                      </a:r>
                      <a:endParaRPr lang="ar-IQ" sz="2000" b="1" dirty="0">
                        <a:latin typeface="Arial" pitchFamily="34" charset="0"/>
                        <a:cs typeface="Arial" pitchFamily="34" charset="0"/>
                      </a:endParaRPr>
                    </a:p>
                  </a:txBody>
                  <a:tcPr>
                    <a:solidFill>
                      <a:srgbClr val="FF0000"/>
                    </a:solidFill>
                  </a:tcPr>
                </a:tc>
                <a:tc>
                  <a:txBody>
                    <a:bodyPr/>
                    <a:lstStyle/>
                    <a:p>
                      <a:pPr rtl="1"/>
                      <a:r>
                        <a:rPr lang="ar-IQ" sz="2000" b="1" dirty="0" smtClean="0">
                          <a:latin typeface="Arial" pitchFamily="34" charset="0"/>
                          <a:cs typeface="Arial" pitchFamily="34" charset="0"/>
                        </a:rPr>
                        <a:t>180:160 ض/ د</a:t>
                      </a:r>
                      <a:endParaRPr lang="ar-IQ" sz="2000" b="1" dirty="0">
                        <a:latin typeface="Arial" pitchFamily="34" charset="0"/>
                        <a:cs typeface="Arial" pitchFamily="34" charset="0"/>
                      </a:endParaRPr>
                    </a:p>
                  </a:txBody>
                  <a:tcPr/>
                </a:tc>
                <a:tc>
                  <a:txBody>
                    <a:bodyPr/>
                    <a:lstStyle/>
                    <a:p>
                      <a:pPr rtl="1"/>
                      <a:r>
                        <a:rPr lang="ar-IQ" sz="2000" b="1" dirty="0" smtClean="0">
                          <a:latin typeface="Arial" pitchFamily="34" charset="0"/>
                          <a:cs typeface="Arial" pitchFamily="34" charset="0"/>
                        </a:rPr>
                        <a:t>تكرار سريع</a:t>
                      </a:r>
                      <a:endParaRPr lang="ar-IQ" sz="2000" b="1" dirty="0">
                        <a:latin typeface="Arial" pitchFamily="34" charset="0"/>
                        <a:cs typeface="Arial" pitchFamily="34" charset="0"/>
                      </a:endParaRPr>
                    </a:p>
                  </a:txBody>
                  <a:tcPr/>
                </a:tc>
                <a:tc>
                  <a:txBody>
                    <a:bodyPr/>
                    <a:lstStyle/>
                    <a:p>
                      <a:pPr rtl="1"/>
                      <a:r>
                        <a:rPr lang="ar-IQ" sz="2000" b="1" dirty="0" smtClean="0">
                          <a:latin typeface="Arial" pitchFamily="34" charset="0"/>
                          <a:cs typeface="Arial" pitchFamily="34" charset="0"/>
                        </a:rPr>
                        <a:t>احمرار شديد</a:t>
                      </a:r>
                      <a:endParaRPr lang="ar-IQ" sz="2000" b="1" dirty="0">
                        <a:latin typeface="Arial" pitchFamily="34" charset="0"/>
                        <a:cs typeface="Arial" pitchFamily="34" charset="0"/>
                      </a:endParaRPr>
                    </a:p>
                  </a:txBody>
                  <a:tcPr/>
                </a:tc>
              </a:tr>
              <a:tr h="370840">
                <a:tc>
                  <a:txBody>
                    <a:bodyPr/>
                    <a:lstStyle/>
                    <a:p>
                      <a:pPr rtl="1"/>
                      <a:r>
                        <a:rPr lang="ar-IQ" sz="2000" b="1" dirty="0" smtClean="0">
                          <a:latin typeface="Arial" pitchFamily="34" charset="0"/>
                          <a:cs typeface="Arial" pitchFamily="34" charset="0"/>
                        </a:rPr>
                        <a:t>الحمل المتوسط</a:t>
                      </a:r>
                      <a:endParaRPr lang="ar-IQ" sz="2000" b="1" dirty="0">
                        <a:latin typeface="Arial" pitchFamily="34" charset="0"/>
                        <a:cs typeface="Arial" pitchFamily="34" charset="0"/>
                      </a:endParaRPr>
                    </a:p>
                  </a:txBody>
                  <a:tcPr>
                    <a:solidFill>
                      <a:schemeClr val="accent2">
                        <a:lumMod val="60000"/>
                        <a:lumOff val="40000"/>
                      </a:schemeClr>
                    </a:solidFill>
                  </a:tcPr>
                </a:tc>
                <a:tc>
                  <a:txBody>
                    <a:bodyPr/>
                    <a:lstStyle/>
                    <a:p>
                      <a:pPr rtl="1"/>
                      <a:r>
                        <a:rPr lang="ar-IQ" sz="2000" b="1" dirty="0" smtClean="0">
                          <a:latin typeface="Arial" pitchFamily="34" charset="0"/>
                          <a:cs typeface="Arial" pitchFamily="34" charset="0"/>
                        </a:rPr>
                        <a:t>160:</a:t>
                      </a:r>
                      <a:r>
                        <a:rPr lang="ar-IQ" sz="2000" b="1" baseline="0" dirty="0" smtClean="0">
                          <a:latin typeface="Arial" pitchFamily="34" charset="0"/>
                          <a:cs typeface="Arial" pitchFamily="34" charset="0"/>
                        </a:rPr>
                        <a:t> 140 ض/د</a:t>
                      </a:r>
                      <a:endParaRPr lang="ar-IQ" sz="2000" b="1" dirty="0">
                        <a:latin typeface="Arial" pitchFamily="34" charset="0"/>
                        <a:cs typeface="Arial" pitchFamily="34" charset="0"/>
                      </a:endParaRPr>
                    </a:p>
                  </a:txBody>
                  <a:tcPr/>
                </a:tc>
                <a:tc>
                  <a:txBody>
                    <a:bodyPr/>
                    <a:lstStyle/>
                    <a:p>
                      <a:pPr rtl="1"/>
                      <a:r>
                        <a:rPr lang="ar-IQ" sz="2000" b="1" dirty="0" smtClean="0">
                          <a:latin typeface="Arial" pitchFamily="34" charset="0"/>
                          <a:cs typeface="Arial" pitchFamily="34" charset="0"/>
                        </a:rPr>
                        <a:t>تكرار متوسط السرعة</a:t>
                      </a:r>
                      <a:endParaRPr lang="ar-IQ" sz="2000" b="1" dirty="0">
                        <a:latin typeface="Arial" pitchFamily="34" charset="0"/>
                        <a:cs typeface="Arial" pitchFamily="34" charset="0"/>
                      </a:endParaRPr>
                    </a:p>
                  </a:txBody>
                  <a:tcPr/>
                </a:tc>
                <a:tc>
                  <a:txBody>
                    <a:bodyPr/>
                    <a:lstStyle/>
                    <a:p>
                      <a:pPr rtl="1"/>
                      <a:r>
                        <a:rPr lang="ar-IQ" sz="2000" b="1" dirty="0" smtClean="0">
                          <a:latin typeface="Arial" pitchFamily="34" charset="0"/>
                          <a:cs typeface="Arial" pitchFamily="34" charset="0"/>
                        </a:rPr>
                        <a:t>احمرار متوسط</a:t>
                      </a:r>
                      <a:endParaRPr lang="ar-IQ" sz="2000" b="1" dirty="0">
                        <a:latin typeface="Arial" pitchFamily="34" charset="0"/>
                        <a:cs typeface="Arial" pitchFamily="34" charset="0"/>
                      </a:endParaRPr>
                    </a:p>
                  </a:txBody>
                  <a:tcPr/>
                </a:tc>
              </a:tr>
              <a:tr h="370840">
                <a:tc>
                  <a:txBody>
                    <a:bodyPr/>
                    <a:lstStyle/>
                    <a:p>
                      <a:pPr rtl="1"/>
                      <a:r>
                        <a:rPr lang="ar-IQ" sz="2000" b="1" dirty="0" smtClean="0">
                          <a:latin typeface="Arial" pitchFamily="34" charset="0"/>
                          <a:cs typeface="Arial" pitchFamily="34" charset="0"/>
                        </a:rPr>
                        <a:t>أقل من المتوسط</a:t>
                      </a:r>
                      <a:endParaRPr lang="ar-IQ" sz="2000" b="1" dirty="0">
                        <a:latin typeface="Arial" pitchFamily="34" charset="0"/>
                        <a:cs typeface="Arial" pitchFamily="34" charset="0"/>
                      </a:endParaRPr>
                    </a:p>
                  </a:txBody>
                  <a:tcPr>
                    <a:solidFill>
                      <a:schemeClr val="accent2">
                        <a:lumMod val="40000"/>
                        <a:lumOff val="60000"/>
                      </a:schemeClr>
                    </a:solidFill>
                  </a:tcPr>
                </a:tc>
                <a:tc>
                  <a:txBody>
                    <a:bodyPr/>
                    <a:lstStyle/>
                    <a:p>
                      <a:pPr rtl="1"/>
                      <a:r>
                        <a:rPr lang="ar-IQ" sz="2000" b="1" dirty="0" smtClean="0">
                          <a:latin typeface="Arial" pitchFamily="34" charset="0"/>
                          <a:cs typeface="Arial" pitchFamily="34" charset="0"/>
                        </a:rPr>
                        <a:t>120:140 ض / د</a:t>
                      </a:r>
                      <a:endParaRPr lang="ar-IQ" sz="2000" b="1" dirty="0">
                        <a:latin typeface="Arial" pitchFamily="34" charset="0"/>
                        <a:cs typeface="Arial" pitchFamily="34" charset="0"/>
                      </a:endParaRPr>
                    </a:p>
                  </a:txBody>
                  <a:tcPr/>
                </a:tc>
                <a:tc>
                  <a:txBody>
                    <a:bodyPr/>
                    <a:lstStyle/>
                    <a:p>
                      <a:pPr rtl="1"/>
                      <a:r>
                        <a:rPr lang="ar-IQ" sz="2000" b="1" dirty="0" smtClean="0">
                          <a:latin typeface="Arial" pitchFamily="34" charset="0"/>
                          <a:cs typeface="Arial" pitchFamily="34" charset="0"/>
                        </a:rPr>
                        <a:t>تكرار أقل من المتوسط </a:t>
                      </a:r>
                      <a:endParaRPr lang="ar-IQ" sz="2000" b="1" dirty="0">
                        <a:latin typeface="Arial" pitchFamily="34" charset="0"/>
                        <a:cs typeface="Arial" pitchFamily="34" charset="0"/>
                      </a:endParaRPr>
                    </a:p>
                  </a:txBody>
                  <a:tcPr/>
                </a:tc>
                <a:tc>
                  <a:txBody>
                    <a:bodyPr/>
                    <a:lstStyle/>
                    <a:p>
                      <a:pPr rtl="1"/>
                      <a:r>
                        <a:rPr lang="ar-IQ" sz="2000" b="1" dirty="0" smtClean="0">
                          <a:latin typeface="Arial" pitchFamily="34" charset="0"/>
                          <a:cs typeface="Arial" pitchFamily="34" charset="0"/>
                        </a:rPr>
                        <a:t>احمرار خفيف</a:t>
                      </a:r>
                      <a:endParaRPr lang="ar-IQ" sz="2000" b="1" dirty="0">
                        <a:latin typeface="Arial" pitchFamily="34" charset="0"/>
                        <a:cs typeface="Arial" pitchFamily="34" charset="0"/>
                      </a:endParaRPr>
                    </a:p>
                  </a:txBody>
                  <a:tcPr/>
                </a:tc>
              </a:tr>
              <a:tr h="370840">
                <a:tc>
                  <a:txBody>
                    <a:bodyPr/>
                    <a:lstStyle/>
                    <a:p>
                      <a:pPr rtl="1"/>
                      <a:r>
                        <a:rPr lang="ar-IQ" sz="2000" b="1" dirty="0" smtClean="0">
                          <a:latin typeface="Arial" pitchFamily="34" charset="0"/>
                          <a:cs typeface="Arial" pitchFamily="34" charset="0"/>
                        </a:rPr>
                        <a:t>الراحة الايجابية</a:t>
                      </a:r>
                      <a:endParaRPr lang="ar-IQ" sz="2000" b="1" dirty="0">
                        <a:latin typeface="Arial" pitchFamily="34" charset="0"/>
                        <a:cs typeface="Arial" pitchFamily="34" charset="0"/>
                      </a:endParaRPr>
                    </a:p>
                  </a:txBody>
                  <a:tcPr>
                    <a:solidFill>
                      <a:schemeClr val="accent2">
                        <a:lumMod val="20000"/>
                        <a:lumOff val="80000"/>
                      </a:schemeClr>
                    </a:solidFill>
                  </a:tcPr>
                </a:tc>
                <a:tc>
                  <a:txBody>
                    <a:bodyPr/>
                    <a:lstStyle/>
                    <a:p>
                      <a:pPr rtl="1"/>
                      <a:r>
                        <a:rPr lang="ar-IQ" sz="2000" b="1" dirty="0" smtClean="0">
                          <a:latin typeface="Arial" pitchFamily="34" charset="0"/>
                          <a:cs typeface="Arial" pitchFamily="34" charset="0"/>
                        </a:rPr>
                        <a:t>أقل من 120 ض/ د</a:t>
                      </a:r>
                      <a:endParaRPr lang="ar-IQ" sz="2000" b="1" dirty="0">
                        <a:latin typeface="Arial" pitchFamily="34" charset="0"/>
                        <a:cs typeface="Arial" pitchFamily="34" charset="0"/>
                      </a:endParaRPr>
                    </a:p>
                  </a:txBody>
                  <a:tcPr/>
                </a:tc>
                <a:tc>
                  <a:txBody>
                    <a:bodyPr/>
                    <a:lstStyle/>
                    <a:p>
                      <a:pPr rtl="1"/>
                      <a:r>
                        <a:rPr lang="ar-IQ" sz="2000" b="1" dirty="0" smtClean="0">
                          <a:latin typeface="Arial" pitchFamily="34" charset="0"/>
                          <a:cs typeface="Arial" pitchFamily="34" charset="0"/>
                        </a:rPr>
                        <a:t>تكرار أعلى من المعدل الطبيعي</a:t>
                      </a:r>
                      <a:endParaRPr lang="ar-IQ" sz="2000" b="1" dirty="0">
                        <a:latin typeface="Arial" pitchFamily="34" charset="0"/>
                        <a:cs typeface="Arial" pitchFamily="34" charset="0"/>
                      </a:endParaRPr>
                    </a:p>
                  </a:txBody>
                  <a:tcPr/>
                </a:tc>
                <a:tc>
                  <a:txBody>
                    <a:bodyPr/>
                    <a:lstStyle/>
                    <a:p>
                      <a:pPr rtl="1"/>
                      <a:r>
                        <a:rPr lang="ar-IQ" sz="2000" b="1" dirty="0" smtClean="0">
                          <a:latin typeface="Arial" pitchFamily="34" charset="0"/>
                          <a:cs typeface="Arial" pitchFamily="34" charset="0"/>
                        </a:rPr>
                        <a:t>لا احمرار</a:t>
                      </a:r>
                      <a:endParaRPr lang="ar-IQ" sz="2000" b="1" dirty="0">
                        <a:latin typeface="Arial" pitchFamily="34" charset="0"/>
                        <a:cs typeface="Arial" pitchFamily="34" charset="0"/>
                      </a:endParaRPr>
                    </a:p>
                  </a:txBody>
                  <a:tcPr/>
                </a:tc>
              </a:tr>
            </a:tbl>
          </a:graphicData>
        </a:graphic>
      </p:graphicFrame>
    </p:spTree>
  </p:cSld>
  <p:clrMapOvr>
    <a:masterClrMapping/>
  </p:clrMapOvr>
  <p:transition>
    <p:wheel spokes="8"/>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chor="ctr">
            <a:noAutofit/>
          </a:bodyPr>
          <a:lstStyle/>
          <a:p>
            <a:pPr algn="ctr"/>
            <a:r>
              <a:rPr lang="ar-IQ" sz="2800" b="0" dirty="0" smtClean="0">
                <a:ln w="18415" cmpd="sng">
                  <a:solidFill>
                    <a:srgbClr val="FFFFFF"/>
                  </a:solidFill>
                  <a:prstDash val="solid"/>
                </a:ln>
                <a:solidFill>
                  <a:srgbClr val="FFFFFF"/>
                </a:solidFill>
                <a:effectLst>
                  <a:glow rad="139700">
                    <a:schemeClr val="accent5">
                      <a:satMod val="175000"/>
                      <a:alpha val="40000"/>
                    </a:schemeClr>
                  </a:glow>
                  <a:outerShdw blurRad="63500" dir="3600000" algn="tl" rotWithShape="0">
                    <a:srgbClr val="000000">
                      <a:alpha val="70000"/>
                    </a:srgbClr>
                  </a:outerShdw>
                </a:effectLst>
                <a:latin typeface="Arial" pitchFamily="34" charset="0"/>
                <a:cs typeface="Arial" pitchFamily="34" charset="0"/>
              </a:rPr>
              <a:t>جدول يوضح تقدير درجة حمل التدريب من خلال المؤشرات النفسية التي تظهر على اللاعب خلال تنفيذ أحمال التدريب</a:t>
            </a:r>
            <a:endParaRPr lang="ar-IQ" sz="2800" b="0" dirty="0">
              <a:ln w="18415" cmpd="sng">
                <a:solidFill>
                  <a:srgbClr val="FFFFFF"/>
                </a:solidFill>
                <a:prstDash val="solid"/>
              </a:ln>
              <a:solidFill>
                <a:srgbClr val="FFFFFF"/>
              </a:solidFill>
              <a:effectLst>
                <a:glow rad="139700">
                  <a:schemeClr val="accent5">
                    <a:satMod val="175000"/>
                    <a:alpha val="40000"/>
                  </a:schemeClr>
                </a:glow>
                <a:outerShdw blurRad="63500" dir="3600000" algn="tl" rotWithShape="0">
                  <a:srgbClr val="000000">
                    <a:alpha val="70000"/>
                  </a:srgbClr>
                </a:outerShdw>
              </a:effectLst>
              <a:latin typeface="Arial" pitchFamily="34" charset="0"/>
              <a:cs typeface="Arial" pitchFamily="34" charset="0"/>
            </a:endParaRPr>
          </a:p>
        </p:txBody>
      </p:sp>
      <p:graphicFrame>
        <p:nvGraphicFramePr>
          <p:cNvPr id="4" name="عنصر نائب للمحتوى 3"/>
          <p:cNvGraphicFramePr>
            <a:graphicFrameLocks noGrp="1"/>
          </p:cNvGraphicFramePr>
          <p:nvPr>
            <p:ph idx="1"/>
          </p:nvPr>
        </p:nvGraphicFramePr>
        <p:xfrm>
          <a:off x="503240" y="530225"/>
          <a:ext cx="8183560" cy="4241800"/>
        </p:xfrm>
        <a:graphic>
          <a:graphicData uri="http://schemas.openxmlformats.org/drawingml/2006/table">
            <a:tbl>
              <a:tblPr rtl="1" firstRow="1" bandRow="1">
                <a:tableStyleId>{21E4AEA4-8DFA-4A89-87EB-49C32662AFE0}</a:tableStyleId>
              </a:tblPr>
              <a:tblGrid>
                <a:gridCol w="1636712"/>
                <a:gridCol w="1636712"/>
                <a:gridCol w="1636712"/>
                <a:gridCol w="1636712"/>
                <a:gridCol w="1636712"/>
              </a:tblGrid>
              <a:tr h="370840">
                <a:tc rowSpan="2">
                  <a:txBody>
                    <a:bodyPr/>
                    <a:lstStyle/>
                    <a:p>
                      <a:pPr algn="ctr" rtl="1"/>
                      <a:r>
                        <a:rPr lang="ar-IQ" sz="2000" b="1" dirty="0" smtClean="0">
                          <a:latin typeface="Arial" pitchFamily="34" charset="0"/>
                          <a:cs typeface="Arial" pitchFamily="34" charset="0"/>
                        </a:rPr>
                        <a:t>درجة الحمل المستخدمة </a:t>
                      </a:r>
                      <a:endParaRPr lang="ar-IQ" sz="2000" b="1" dirty="0">
                        <a:latin typeface="Arial" pitchFamily="34" charset="0"/>
                        <a:cs typeface="Arial" pitchFamily="34" charset="0"/>
                      </a:endParaRPr>
                    </a:p>
                  </a:txBody>
                  <a:tcPr anchor="ctr"/>
                </a:tc>
                <a:tc gridSpan="4">
                  <a:txBody>
                    <a:bodyPr/>
                    <a:lstStyle/>
                    <a:p>
                      <a:pPr algn="ctr" rtl="1"/>
                      <a:r>
                        <a:rPr lang="ar-IQ" b="1" dirty="0" smtClean="0">
                          <a:latin typeface="Arial" pitchFamily="34" charset="0"/>
                          <a:cs typeface="Arial" pitchFamily="34" charset="0"/>
                        </a:rPr>
                        <a:t>المؤشرات النفسية لدرجة</a:t>
                      </a:r>
                      <a:r>
                        <a:rPr lang="ar-IQ" b="1" baseline="0" dirty="0" smtClean="0">
                          <a:latin typeface="Arial" pitchFamily="34" charset="0"/>
                          <a:cs typeface="Arial" pitchFamily="34" charset="0"/>
                        </a:rPr>
                        <a:t> الحمل </a:t>
                      </a:r>
                      <a:endParaRPr lang="ar-IQ" b="1" dirty="0">
                        <a:latin typeface="Arial" pitchFamily="34" charset="0"/>
                        <a:cs typeface="Arial" pitchFamily="34" charset="0"/>
                      </a:endParaRPr>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r h="370840">
                <a:tc vMerge="1">
                  <a:txBody>
                    <a:bodyPr/>
                    <a:lstStyle/>
                    <a:p>
                      <a:pPr rtl="1"/>
                      <a:endParaRPr lang="ar-IQ"/>
                    </a:p>
                  </a:txBody>
                  <a:tcPr/>
                </a:tc>
                <a:tc>
                  <a:txBody>
                    <a:bodyPr/>
                    <a:lstStyle/>
                    <a:p>
                      <a:pPr rtl="1"/>
                      <a:r>
                        <a:rPr lang="ar-IQ" b="1" dirty="0" smtClean="0">
                          <a:latin typeface="Arial" pitchFamily="34" charset="0"/>
                          <a:cs typeface="Arial" pitchFamily="34" charset="0"/>
                        </a:rPr>
                        <a:t>تعبيرات الوجه</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الإشارات</a:t>
                      </a:r>
                      <a:r>
                        <a:rPr lang="ar-IQ" b="1" baseline="0" dirty="0" smtClean="0">
                          <a:latin typeface="Arial" pitchFamily="34" charset="0"/>
                          <a:cs typeface="Arial" pitchFamily="34" charset="0"/>
                        </a:rPr>
                        <a:t> والألفاظ </a:t>
                      </a:r>
                      <a:r>
                        <a:rPr lang="ar-IQ" b="1" baseline="0" dirty="0" err="1" smtClean="0">
                          <a:latin typeface="Arial" pitchFamily="34" charset="0"/>
                          <a:cs typeface="Arial" pitchFamily="34" charset="0"/>
                        </a:rPr>
                        <a:t>و</a:t>
                      </a:r>
                      <a:r>
                        <a:rPr lang="ar-IQ" b="1" baseline="0" dirty="0" smtClean="0">
                          <a:latin typeface="Arial" pitchFamily="34" charset="0"/>
                          <a:cs typeface="Arial" pitchFamily="34" charset="0"/>
                        </a:rPr>
                        <a:t> الإيماءات</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القابلية للاستثارة</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التركيز العام</a:t>
                      </a:r>
                      <a:endParaRPr lang="ar-IQ" b="1" dirty="0">
                        <a:latin typeface="Arial" pitchFamily="34" charset="0"/>
                        <a:cs typeface="Arial" pitchFamily="34" charset="0"/>
                      </a:endParaRPr>
                    </a:p>
                  </a:txBody>
                  <a:tcPr/>
                </a:tc>
              </a:tr>
              <a:tr h="370840">
                <a:tc>
                  <a:txBody>
                    <a:bodyPr/>
                    <a:lstStyle/>
                    <a:p>
                      <a:pPr rtl="1"/>
                      <a:r>
                        <a:rPr lang="ar-IQ" sz="2000" b="1" dirty="0" smtClean="0">
                          <a:latin typeface="Arial" pitchFamily="34" charset="0"/>
                          <a:cs typeface="Arial" pitchFamily="34" charset="0"/>
                        </a:rPr>
                        <a:t>درجة الحمل الأقصى</a:t>
                      </a:r>
                      <a:endParaRPr lang="ar-IQ" sz="2000"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تعبير عن إرهاق شديد جدا</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عفوية تكاد تكون لا شعورية</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قابلية شديدة للاستثارة </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أعلى درجة تركيز قد ينقصها الدقة تنخفض بعد الأداء</a:t>
                      </a:r>
                      <a:endParaRPr lang="ar-IQ" b="1" dirty="0">
                        <a:latin typeface="Arial" pitchFamily="34" charset="0"/>
                        <a:cs typeface="Arial" pitchFamily="34" charset="0"/>
                      </a:endParaRPr>
                    </a:p>
                  </a:txBody>
                  <a:tcPr/>
                </a:tc>
              </a:tr>
              <a:tr h="370840">
                <a:tc>
                  <a:txBody>
                    <a:bodyPr/>
                    <a:lstStyle/>
                    <a:p>
                      <a:pPr rtl="1"/>
                      <a:r>
                        <a:rPr lang="ar-IQ" sz="2000" b="1" dirty="0" smtClean="0">
                          <a:latin typeface="Arial" pitchFamily="34" charset="0"/>
                          <a:cs typeface="Arial" pitchFamily="34" charset="0"/>
                        </a:rPr>
                        <a:t>الأقل من الأقصى</a:t>
                      </a:r>
                      <a:endParaRPr lang="ar-IQ" sz="2000"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تعبر عن الإرهاق</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قد تصدر عفوية لا شعورية</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قابلية للاستثارة </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درجة تركيز عالية تستمر بعد الأداء</a:t>
                      </a:r>
                      <a:endParaRPr lang="ar-IQ" b="1" dirty="0">
                        <a:latin typeface="Arial" pitchFamily="34" charset="0"/>
                        <a:cs typeface="Arial" pitchFamily="34" charset="0"/>
                      </a:endParaRPr>
                    </a:p>
                  </a:txBody>
                  <a:tcPr/>
                </a:tc>
              </a:tr>
              <a:tr h="370840">
                <a:tc>
                  <a:txBody>
                    <a:bodyPr/>
                    <a:lstStyle/>
                    <a:p>
                      <a:pPr rtl="1"/>
                      <a:r>
                        <a:rPr lang="ar-IQ" sz="2000" b="1" dirty="0" smtClean="0">
                          <a:latin typeface="Arial" pitchFamily="34" charset="0"/>
                          <a:cs typeface="Arial" pitchFamily="34" charset="0"/>
                        </a:rPr>
                        <a:t>الحمل المتوسط</a:t>
                      </a:r>
                      <a:endParaRPr lang="ar-IQ" sz="2000"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تعبر عن التعب</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شعورية </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قابلية جزئية للاستثارة</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درجة تركيز تتسم بالدقة</a:t>
                      </a:r>
                      <a:endParaRPr lang="ar-IQ" b="1" dirty="0">
                        <a:latin typeface="Arial" pitchFamily="34" charset="0"/>
                        <a:cs typeface="Arial" pitchFamily="34" charset="0"/>
                      </a:endParaRPr>
                    </a:p>
                  </a:txBody>
                  <a:tcPr/>
                </a:tc>
              </a:tr>
              <a:tr h="370840">
                <a:tc>
                  <a:txBody>
                    <a:bodyPr/>
                    <a:lstStyle/>
                    <a:p>
                      <a:pPr rtl="1"/>
                      <a:r>
                        <a:rPr lang="ar-IQ" sz="2000" b="1" dirty="0" smtClean="0">
                          <a:latin typeface="Arial" pitchFamily="34" charset="0"/>
                          <a:cs typeface="Arial" pitchFamily="34" charset="0"/>
                        </a:rPr>
                        <a:t>أقل من المتوسط</a:t>
                      </a:r>
                      <a:endParaRPr lang="ar-IQ" sz="2000"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تعبيرات تكاد تكون طبيعية</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شعورية</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استثارة طبيعية </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درجة تركيز طبيعية</a:t>
                      </a:r>
                      <a:endParaRPr lang="ar-IQ" b="1" dirty="0">
                        <a:latin typeface="Arial" pitchFamily="34" charset="0"/>
                        <a:cs typeface="Arial" pitchFamily="34" charset="0"/>
                      </a:endParaRPr>
                    </a:p>
                  </a:txBody>
                  <a:tcPr/>
                </a:tc>
              </a:tr>
              <a:tr h="370840">
                <a:tc>
                  <a:txBody>
                    <a:bodyPr/>
                    <a:lstStyle/>
                    <a:p>
                      <a:pPr rtl="1"/>
                      <a:r>
                        <a:rPr lang="ar-IQ" sz="2000" b="1" dirty="0" smtClean="0">
                          <a:latin typeface="Arial" pitchFamily="34" charset="0"/>
                          <a:cs typeface="Arial" pitchFamily="34" charset="0"/>
                        </a:rPr>
                        <a:t>الراحة الايجابية</a:t>
                      </a:r>
                      <a:endParaRPr lang="ar-IQ" sz="2000"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تعبيرات طبيعية</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شعورية</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استثارة طبيعية</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درجة تركيز طبيعية</a:t>
                      </a:r>
                      <a:endParaRPr lang="ar-IQ" b="1" dirty="0">
                        <a:latin typeface="Arial" pitchFamily="34" charset="0"/>
                        <a:cs typeface="Arial" pitchFamily="34" charset="0"/>
                      </a:endParaRPr>
                    </a:p>
                  </a:txBody>
                  <a:tcPr/>
                </a:tc>
              </a:tr>
            </a:tbl>
          </a:graphicData>
        </a:graphic>
      </p:graphicFrame>
    </p:spTree>
  </p:cSld>
  <p:clrMapOvr>
    <a:masterClrMapping/>
  </p:clrMapOvr>
  <p:transition>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514352" y="530352"/>
            <a:ext cx="3931920" cy="5684730"/>
          </a:xfrm>
        </p:spPr>
        <p:txBody>
          <a:bodyPr>
            <a:noAutofit/>
          </a:bodyPr>
          <a:lstStyle/>
          <a:p>
            <a:pPr algn="just"/>
            <a:r>
              <a:rPr lang="ar-IQ" sz="2400" b="1" dirty="0" smtClean="0">
                <a:solidFill>
                  <a:srgbClr val="FF0000"/>
                </a:solidFill>
                <a:latin typeface="Arial" pitchFamily="34" charset="0"/>
                <a:cs typeface="Arial" pitchFamily="34" charset="0"/>
              </a:rPr>
              <a:t>أنواع حمل التدريب </a:t>
            </a:r>
          </a:p>
          <a:p>
            <a:pPr algn="just"/>
            <a:r>
              <a:rPr lang="ar-IQ" sz="2400" dirty="0" smtClean="0">
                <a:latin typeface="Arial" pitchFamily="34" charset="0"/>
                <a:cs typeface="Arial" pitchFamily="34" charset="0"/>
              </a:rPr>
              <a:t>1- التدريب الخارجي : كل التمرينات المقدمة التي ينفذها الفرد الرياضي والتي يتم تنفيذها أيا كان الهدف منها .</a:t>
            </a:r>
          </a:p>
          <a:p>
            <a:pPr algn="just"/>
            <a:r>
              <a:rPr lang="ar-IQ" sz="2400" dirty="0" smtClean="0">
                <a:latin typeface="Arial" pitchFamily="34" charset="0"/>
                <a:cs typeface="Arial" pitchFamily="34" charset="0"/>
              </a:rPr>
              <a:t>2- التدريب الداخلي : التأثير الناتج من الحمل الخارجي على كافة الأجهزة الوظيفية لجسم الرياضي وما ينتج عن استجابة داخل الجسم نتيجة الحمل الخارجي ويمكن قياسه من خلال التغيرات الحادثة في الأجهزة الوظيفية المختلفة </a:t>
            </a:r>
            <a:endParaRPr lang="ar-IQ" sz="2400" dirty="0">
              <a:latin typeface="Arial" pitchFamily="34" charset="0"/>
              <a:cs typeface="Arial" pitchFamily="34" charset="0"/>
            </a:endParaRPr>
          </a:p>
        </p:txBody>
      </p:sp>
      <p:sp>
        <p:nvSpPr>
          <p:cNvPr id="4" name="عنصر نائب للمحتوى 3"/>
          <p:cNvSpPr>
            <a:spLocks noGrp="1"/>
          </p:cNvSpPr>
          <p:nvPr>
            <p:ph sz="half" idx="2"/>
          </p:nvPr>
        </p:nvSpPr>
        <p:spPr>
          <a:xfrm>
            <a:off x="4755360" y="571480"/>
            <a:ext cx="3931920" cy="4389120"/>
          </a:xfrm>
          <a:solidFill>
            <a:schemeClr val="bg1"/>
          </a:solidFill>
        </p:spPr>
        <p:txBody>
          <a:bodyPr>
            <a:normAutofit/>
          </a:bodyPr>
          <a:lstStyle/>
          <a:p>
            <a:pPr algn="justLow"/>
            <a:r>
              <a:rPr lang="ar-IQ" b="1" dirty="0" smtClean="0">
                <a:solidFill>
                  <a:srgbClr val="FF0000"/>
                </a:solidFill>
                <a:latin typeface="Arial" pitchFamily="34" charset="0"/>
                <a:cs typeface="Arial" pitchFamily="34" charset="0"/>
              </a:rPr>
              <a:t>تعريف حمل التدريب </a:t>
            </a:r>
            <a:r>
              <a:rPr lang="ar-IQ" dirty="0" smtClean="0">
                <a:latin typeface="Arial" pitchFamily="34" charset="0"/>
                <a:cs typeface="Arial" pitchFamily="34" charset="0"/>
              </a:rPr>
              <a:t>: هو العبء أو المجهود البدني والعصبي المسلط على أجهزة الرياضي المختلفة مثل الجهاز العصبي والدوري والتنفسي والعضلي لداء الفعالية أو اللعبة المقصودة </a:t>
            </a:r>
            <a:endParaRPr lang="ar-IQ" dirty="0">
              <a:latin typeface="Arial" pitchFamily="34" charset="0"/>
              <a:cs typeface="Arial" pitchFamily="34" charset="0"/>
            </a:endParaRPr>
          </a:p>
        </p:txBody>
      </p:sp>
      <p:pic>
        <p:nvPicPr>
          <p:cNvPr id="1026" name="Picture 2" descr="C:\Documents and Settings\Administrator\Desktop\صور رياضية\8NOCAQZP196CAHM1KYQCA1X4W2VCA5YHA2HCA2BTG4ZCAVZV6LECAGOI920CATVO5MSCAQLU2JJCA97NYW3CAUB8ZNCCAC7TABUCAMDPQ71CATONVCFCANJWM61CAEP7O2ZCAI22HCUCAFFCKBICA6R20LR.jpg"/>
          <p:cNvPicPr>
            <a:picLocks noChangeAspect="1" noChangeArrowheads="1"/>
          </p:cNvPicPr>
          <p:nvPr/>
        </p:nvPicPr>
        <p:blipFill>
          <a:blip r:embed="rId2"/>
          <a:srcRect/>
          <a:stretch>
            <a:fillRect/>
          </a:stretch>
        </p:blipFill>
        <p:spPr bwMode="auto">
          <a:xfrm>
            <a:off x="4929190" y="3500438"/>
            <a:ext cx="2714644" cy="2571768"/>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box(in)">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ox(i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amond(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amond(in)">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diamond(in)">
                                      <p:cBhvr>
                                        <p:cTn id="2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4" name="عنصر نائب للنص 3"/>
          <p:cNvSpPr>
            <a:spLocks noGrp="1"/>
          </p:cNvSpPr>
          <p:nvPr>
            <p:ph type="body" sz="half" idx="3"/>
          </p:nvPr>
        </p:nvSpPr>
        <p:spPr>
          <a:xfrm>
            <a:off x="4652169" y="579438"/>
            <a:ext cx="3848921" cy="777860"/>
          </a:xfrm>
          <a:gradFill>
            <a:gsLst>
              <a:gs pos="0">
                <a:srgbClr val="FFF200"/>
              </a:gs>
              <a:gs pos="45000">
                <a:srgbClr val="FF7A00"/>
              </a:gs>
              <a:gs pos="70000">
                <a:srgbClr val="FF0300"/>
              </a:gs>
              <a:gs pos="100000">
                <a:srgbClr val="4D0808"/>
              </a:gs>
            </a:gsLst>
            <a:lin ang="5400000" scaled="0"/>
          </a:gradFill>
        </p:spPr>
        <p:txBody>
          <a:bodyPr/>
          <a:lstStyle/>
          <a:p>
            <a:pPr algn="ctr"/>
            <a:r>
              <a:rPr lang="ar-IQ" dirty="0" smtClean="0">
                <a:solidFill>
                  <a:srgbClr val="002060"/>
                </a:solidFill>
                <a:latin typeface="Arial" pitchFamily="34" charset="0"/>
                <a:cs typeface="Arial" pitchFamily="34" charset="0"/>
              </a:rPr>
              <a:t>حمل التدريب الزائد </a:t>
            </a:r>
            <a:endParaRPr lang="ar-IQ" dirty="0">
              <a:solidFill>
                <a:srgbClr val="002060"/>
              </a:solidFill>
              <a:latin typeface="Arial" pitchFamily="34" charset="0"/>
              <a:cs typeface="Arial" pitchFamily="34" charset="0"/>
            </a:endParaRPr>
          </a:p>
        </p:txBody>
      </p:sp>
      <p:sp>
        <p:nvSpPr>
          <p:cNvPr id="6" name="عنصر نائب للمحتوى 5"/>
          <p:cNvSpPr>
            <a:spLocks noGrp="1"/>
          </p:cNvSpPr>
          <p:nvPr>
            <p:ph sz="quarter" idx="4"/>
          </p:nvPr>
        </p:nvSpPr>
        <p:spPr>
          <a:xfrm>
            <a:off x="4652169" y="1428736"/>
            <a:ext cx="3848921" cy="3509024"/>
          </a:xfrm>
          <a:gradFill>
            <a:gsLst>
              <a:gs pos="0">
                <a:srgbClr val="D6B19C"/>
              </a:gs>
              <a:gs pos="30000">
                <a:srgbClr val="D49E6C"/>
              </a:gs>
              <a:gs pos="70000">
                <a:srgbClr val="A65528"/>
              </a:gs>
              <a:gs pos="100000">
                <a:srgbClr val="663012"/>
              </a:gs>
            </a:gsLst>
            <a:lin ang="5400000" scaled="0"/>
          </a:gradFill>
        </p:spPr>
        <p:txBody>
          <a:bodyPr/>
          <a:lstStyle/>
          <a:p>
            <a:pPr algn="justLow"/>
            <a:r>
              <a:rPr lang="ar-IQ" dirty="0" smtClean="0">
                <a:latin typeface="Arial" pitchFamily="34" charset="0"/>
                <a:cs typeface="Arial" pitchFamily="34" charset="0"/>
              </a:rPr>
              <a:t>تتطلب ظاهرة التكيف ضبط شدة وحجم الاثارة مع متابعة وحدات تدريبية جديدة في مرحلة الإصلاح غير المستوفاة ينتج عن ذلك ظاهرة الحمل الزائد التي ترتبط بهبوط المستوى الوظيفي ويعوق الانجاز </a:t>
            </a:r>
            <a:endParaRPr lang="ar-IQ" dirty="0">
              <a:latin typeface="Arial" pitchFamily="34" charset="0"/>
              <a:cs typeface="Arial" pitchFamily="34" charset="0"/>
            </a:endParaRPr>
          </a:p>
        </p:txBody>
      </p:sp>
      <p:cxnSp>
        <p:nvCxnSpPr>
          <p:cNvPr id="8" name="رابط مستقيم 7"/>
          <p:cNvCxnSpPr/>
          <p:nvPr/>
        </p:nvCxnSpPr>
        <p:spPr>
          <a:xfrm rot="5400000">
            <a:off x="-285387" y="2857099"/>
            <a:ext cx="2571768"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a:off x="1000100" y="1928802"/>
            <a:ext cx="228601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رابط كسهم مستقيم 14"/>
          <p:cNvCxnSpPr>
            <a:endCxn id="23" idx="3"/>
          </p:cNvCxnSpPr>
          <p:nvPr/>
        </p:nvCxnSpPr>
        <p:spPr>
          <a:xfrm>
            <a:off x="1000100" y="1928802"/>
            <a:ext cx="1676111" cy="110728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مخطط انسيابي: محطة طرفية 16"/>
          <p:cNvSpPr/>
          <p:nvPr/>
        </p:nvSpPr>
        <p:spPr>
          <a:xfrm>
            <a:off x="1071538" y="1857364"/>
            <a:ext cx="285752" cy="71438"/>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8" name="مخطط انسيابي: محطة طرفية 17"/>
          <p:cNvSpPr/>
          <p:nvPr/>
        </p:nvSpPr>
        <p:spPr>
          <a:xfrm>
            <a:off x="1785918" y="1857364"/>
            <a:ext cx="285752" cy="71438"/>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9" name="مخطط انسيابي: محطة طرفية 18"/>
          <p:cNvSpPr/>
          <p:nvPr/>
        </p:nvSpPr>
        <p:spPr>
          <a:xfrm>
            <a:off x="2500298" y="1857364"/>
            <a:ext cx="285752" cy="71438"/>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20" name="مربع نص 19"/>
          <p:cNvSpPr txBox="1"/>
          <p:nvPr/>
        </p:nvSpPr>
        <p:spPr>
          <a:xfrm>
            <a:off x="928662" y="2000240"/>
            <a:ext cx="461665" cy="2214578"/>
          </a:xfrm>
          <a:prstGeom prst="rect">
            <a:avLst/>
          </a:prstGeom>
          <a:noFill/>
        </p:spPr>
        <p:txBody>
          <a:bodyPr vert="vert270" wrap="square" rtlCol="1">
            <a:spAutoFit/>
          </a:bodyPr>
          <a:lstStyle/>
          <a:p>
            <a:r>
              <a:rPr lang="ar-IQ" dirty="0" smtClean="0"/>
              <a:t>..........................</a:t>
            </a:r>
            <a:endParaRPr lang="ar-IQ" dirty="0"/>
          </a:p>
        </p:txBody>
      </p:sp>
      <p:sp>
        <p:nvSpPr>
          <p:cNvPr id="21" name="مربع نص 20"/>
          <p:cNvSpPr txBox="1"/>
          <p:nvPr/>
        </p:nvSpPr>
        <p:spPr>
          <a:xfrm>
            <a:off x="1395691" y="1928802"/>
            <a:ext cx="461665" cy="2214578"/>
          </a:xfrm>
          <a:prstGeom prst="rect">
            <a:avLst/>
          </a:prstGeom>
          <a:noFill/>
        </p:spPr>
        <p:txBody>
          <a:bodyPr vert="vert270" wrap="square" rtlCol="1">
            <a:spAutoFit/>
          </a:bodyPr>
          <a:lstStyle/>
          <a:p>
            <a:r>
              <a:rPr lang="ar-IQ" dirty="0" smtClean="0"/>
              <a:t>..........................</a:t>
            </a:r>
            <a:endParaRPr lang="ar-IQ" dirty="0"/>
          </a:p>
        </p:txBody>
      </p:sp>
      <p:sp>
        <p:nvSpPr>
          <p:cNvPr id="22" name="مربع نص 21"/>
          <p:cNvSpPr txBox="1"/>
          <p:nvPr/>
        </p:nvSpPr>
        <p:spPr>
          <a:xfrm>
            <a:off x="1824319" y="1928802"/>
            <a:ext cx="461665" cy="2214578"/>
          </a:xfrm>
          <a:prstGeom prst="rect">
            <a:avLst/>
          </a:prstGeom>
          <a:noFill/>
        </p:spPr>
        <p:txBody>
          <a:bodyPr vert="vert270" wrap="square" rtlCol="1">
            <a:spAutoFit/>
          </a:bodyPr>
          <a:lstStyle/>
          <a:p>
            <a:r>
              <a:rPr lang="ar-IQ" dirty="0" smtClean="0"/>
              <a:t>..........................</a:t>
            </a:r>
            <a:endParaRPr lang="ar-IQ" dirty="0"/>
          </a:p>
        </p:txBody>
      </p:sp>
      <p:sp>
        <p:nvSpPr>
          <p:cNvPr id="23" name="مربع نص 22"/>
          <p:cNvSpPr txBox="1"/>
          <p:nvPr/>
        </p:nvSpPr>
        <p:spPr>
          <a:xfrm>
            <a:off x="2214546" y="1928802"/>
            <a:ext cx="461665" cy="2214578"/>
          </a:xfrm>
          <a:prstGeom prst="rect">
            <a:avLst/>
          </a:prstGeom>
          <a:noFill/>
        </p:spPr>
        <p:txBody>
          <a:bodyPr vert="vert270" wrap="square" rtlCol="1">
            <a:spAutoFit/>
          </a:bodyPr>
          <a:lstStyle/>
          <a:p>
            <a:r>
              <a:rPr lang="ar-IQ" dirty="0" smtClean="0"/>
              <a:t>..........................</a:t>
            </a:r>
            <a:endParaRPr lang="ar-IQ" dirty="0"/>
          </a:p>
        </p:txBody>
      </p:sp>
      <p:sp>
        <p:nvSpPr>
          <p:cNvPr id="27" name="شكل حر 26"/>
          <p:cNvSpPr/>
          <p:nvPr/>
        </p:nvSpPr>
        <p:spPr>
          <a:xfrm>
            <a:off x="1049311" y="1978702"/>
            <a:ext cx="479686" cy="464695"/>
          </a:xfrm>
          <a:custGeom>
            <a:avLst/>
            <a:gdLst>
              <a:gd name="connsiteX0" fmla="*/ 0 w 479686"/>
              <a:gd name="connsiteY0" fmla="*/ 0 h 464695"/>
              <a:gd name="connsiteX1" fmla="*/ 59961 w 479686"/>
              <a:gd name="connsiteY1" fmla="*/ 284813 h 464695"/>
              <a:gd name="connsiteX2" fmla="*/ 59961 w 479686"/>
              <a:gd name="connsiteY2" fmla="*/ 284813 h 464695"/>
              <a:gd name="connsiteX3" fmla="*/ 164892 w 479686"/>
              <a:gd name="connsiteY3" fmla="*/ 419724 h 464695"/>
              <a:gd name="connsiteX4" fmla="*/ 164892 w 479686"/>
              <a:gd name="connsiteY4" fmla="*/ 419724 h 464695"/>
              <a:gd name="connsiteX5" fmla="*/ 419725 w 479686"/>
              <a:gd name="connsiteY5" fmla="*/ 314793 h 464695"/>
              <a:gd name="connsiteX6" fmla="*/ 419725 w 479686"/>
              <a:gd name="connsiteY6" fmla="*/ 314793 h 464695"/>
              <a:gd name="connsiteX7" fmla="*/ 479686 w 479686"/>
              <a:gd name="connsiteY7" fmla="*/ 464695 h 46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9686" h="464695">
                <a:moveTo>
                  <a:pt x="0" y="0"/>
                </a:moveTo>
                <a:lnTo>
                  <a:pt x="59961" y="284813"/>
                </a:lnTo>
                <a:lnTo>
                  <a:pt x="59961" y="284813"/>
                </a:lnTo>
                <a:lnTo>
                  <a:pt x="164892" y="419724"/>
                </a:lnTo>
                <a:lnTo>
                  <a:pt x="164892" y="419724"/>
                </a:lnTo>
                <a:lnTo>
                  <a:pt x="419725" y="314793"/>
                </a:lnTo>
                <a:lnTo>
                  <a:pt x="419725" y="314793"/>
                </a:lnTo>
                <a:lnTo>
                  <a:pt x="479686" y="46469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dirty="0">
              <a:ln>
                <a:solidFill>
                  <a:schemeClr val="tx1">
                    <a:lumMod val="95000"/>
                    <a:lumOff val="5000"/>
                  </a:schemeClr>
                </a:solidFill>
              </a:ln>
              <a:solidFill>
                <a:sysClr val="windowText" lastClr="000000"/>
              </a:solidFill>
            </a:endParaRPr>
          </a:p>
        </p:txBody>
      </p:sp>
      <p:sp>
        <p:nvSpPr>
          <p:cNvPr id="28" name="شكل حر 27"/>
          <p:cNvSpPr/>
          <p:nvPr/>
        </p:nvSpPr>
        <p:spPr>
          <a:xfrm>
            <a:off x="1500166" y="2285992"/>
            <a:ext cx="500066" cy="464695"/>
          </a:xfrm>
          <a:custGeom>
            <a:avLst/>
            <a:gdLst>
              <a:gd name="connsiteX0" fmla="*/ 0 w 479686"/>
              <a:gd name="connsiteY0" fmla="*/ 0 h 464695"/>
              <a:gd name="connsiteX1" fmla="*/ 59961 w 479686"/>
              <a:gd name="connsiteY1" fmla="*/ 284813 h 464695"/>
              <a:gd name="connsiteX2" fmla="*/ 59961 w 479686"/>
              <a:gd name="connsiteY2" fmla="*/ 284813 h 464695"/>
              <a:gd name="connsiteX3" fmla="*/ 164892 w 479686"/>
              <a:gd name="connsiteY3" fmla="*/ 419724 h 464695"/>
              <a:gd name="connsiteX4" fmla="*/ 164892 w 479686"/>
              <a:gd name="connsiteY4" fmla="*/ 419724 h 464695"/>
              <a:gd name="connsiteX5" fmla="*/ 419725 w 479686"/>
              <a:gd name="connsiteY5" fmla="*/ 314793 h 464695"/>
              <a:gd name="connsiteX6" fmla="*/ 419725 w 479686"/>
              <a:gd name="connsiteY6" fmla="*/ 314793 h 464695"/>
              <a:gd name="connsiteX7" fmla="*/ 479686 w 479686"/>
              <a:gd name="connsiteY7" fmla="*/ 464695 h 46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9686" h="464695">
                <a:moveTo>
                  <a:pt x="0" y="0"/>
                </a:moveTo>
                <a:lnTo>
                  <a:pt x="59961" y="284813"/>
                </a:lnTo>
                <a:lnTo>
                  <a:pt x="59961" y="284813"/>
                </a:lnTo>
                <a:lnTo>
                  <a:pt x="164892" y="419724"/>
                </a:lnTo>
                <a:lnTo>
                  <a:pt x="164892" y="419724"/>
                </a:lnTo>
                <a:lnTo>
                  <a:pt x="419725" y="314793"/>
                </a:lnTo>
                <a:lnTo>
                  <a:pt x="419725" y="314793"/>
                </a:lnTo>
                <a:lnTo>
                  <a:pt x="479686" y="46469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dirty="0">
              <a:solidFill>
                <a:sysClr val="windowText" lastClr="000000"/>
              </a:solidFill>
            </a:endParaRPr>
          </a:p>
        </p:txBody>
      </p:sp>
      <p:sp>
        <p:nvSpPr>
          <p:cNvPr id="30" name="شكل حر 29"/>
          <p:cNvSpPr/>
          <p:nvPr/>
        </p:nvSpPr>
        <p:spPr>
          <a:xfrm>
            <a:off x="1949174" y="2607115"/>
            <a:ext cx="479686" cy="464695"/>
          </a:xfrm>
          <a:custGeom>
            <a:avLst/>
            <a:gdLst>
              <a:gd name="connsiteX0" fmla="*/ 0 w 479686"/>
              <a:gd name="connsiteY0" fmla="*/ 0 h 464695"/>
              <a:gd name="connsiteX1" fmla="*/ 59961 w 479686"/>
              <a:gd name="connsiteY1" fmla="*/ 284813 h 464695"/>
              <a:gd name="connsiteX2" fmla="*/ 59961 w 479686"/>
              <a:gd name="connsiteY2" fmla="*/ 284813 h 464695"/>
              <a:gd name="connsiteX3" fmla="*/ 164892 w 479686"/>
              <a:gd name="connsiteY3" fmla="*/ 419724 h 464695"/>
              <a:gd name="connsiteX4" fmla="*/ 164892 w 479686"/>
              <a:gd name="connsiteY4" fmla="*/ 419724 h 464695"/>
              <a:gd name="connsiteX5" fmla="*/ 419725 w 479686"/>
              <a:gd name="connsiteY5" fmla="*/ 314793 h 464695"/>
              <a:gd name="connsiteX6" fmla="*/ 419725 w 479686"/>
              <a:gd name="connsiteY6" fmla="*/ 314793 h 464695"/>
              <a:gd name="connsiteX7" fmla="*/ 479686 w 479686"/>
              <a:gd name="connsiteY7" fmla="*/ 464695 h 46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9686" h="464695">
                <a:moveTo>
                  <a:pt x="0" y="0"/>
                </a:moveTo>
                <a:lnTo>
                  <a:pt x="59961" y="284813"/>
                </a:lnTo>
                <a:lnTo>
                  <a:pt x="59961" y="284813"/>
                </a:lnTo>
                <a:lnTo>
                  <a:pt x="164892" y="419724"/>
                </a:lnTo>
                <a:lnTo>
                  <a:pt x="164892" y="419724"/>
                </a:lnTo>
                <a:lnTo>
                  <a:pt x="419725" y="314793"/>
                </a:lnTo>
                <a:lnTo>
                  <a:pt x="419725" y="314793"/>
                </a:lnTo>
                <a:lnTo>
                  <a:pt x="479686" y="46469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ln>
                <a:solidFill>
                  <a:schemeClr val="tx1"/>
                </a:solidFill>
              </a:ln>
            </a:endParaRPr>
          </a:p>
        </p:txBody>
      </p:sp>
      <p:pic>
        <p:nvPicPr>
          <p:cNvPr id="2050" name="Picture 2" descr="C:\Documents and Settings\Administrator\Desktop\صور رياضية\RB5CAF6V6PRCAWY16ETCAHY20ZCCAHLP001CAN11YG7CA5HQ3IECADVTJWLCAR8FLKKCA3BHPJKCARRV8O6CAN1DEXTCA0122P0CATCG0UJCAUKK56ECAHEVRTSCATF2WDSCAQ1HKX5CA8Z6ZDVCA8AYR2T.jpg"/>
          <p:cNvPicPr>
            <a:picLocks noGrp="1" noChangeAspect="1" noChangeArrowheads="1"/>
          </p:cNvPicPr>
          <p:nvPr>
            <p:ph sz="quarter" idx="2"/>
          </p:nvPr>
        </p:nvPicPr>
        <p:blipFill>
          <a:blip r:embed="rId2"/>
          <a:srcRect/>
          <a:stretch>
            <a:fillRect/>
          </a:stretch>
        </p:blipFill>
        <p:spPr bwMode="auto">
          <a:xfrm>
            <a:off x="1285852" y="3929066"/>
            <a:ext cx="2731294" cy="1928826"/>
          </a:xfrm>
          <a:prstGeom prst="rect">
            <a:avLst/>
          </a:prstGeom>
          <a:noFill/>
        </p:spPr>
      </p:pic>
    </p:spTree>
  </p:cSld>
  <p:clrMapOvr>
    <a:masterClrMapping/>
  </p:clrMapOvr>
  <p:transition>
    <p:pull dir="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rgbClr val="00B05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ctr"/>
            <a:r>
              <a:rPr lang="ar-IQ" dirty="0" smtClean="0">
                <a:latin typeface="Arial" pitchFamily="34" charset="0"/>
                <a:cs typeface="Arial" pitchFamily="34" charset="0"/>
              </a:rPr>
              <a:t>تأثير حمل التدريب الزائد على اللاعبين</a:t>
            </a:r>
            <a:endParaRPr lang="ar-IQ" dirty="0">
              <a:latin typeface="Arial" pitchFamily="34" charset="0"/>
              <a:cs typeface="Arial" pitchFamily="34" charset="0"/>
            </a:endParaRPr>
          </a:p>
        </p:txBody>
      </p:sp>
      <p:graphicFrame>
        <p:nvGraphicFramePr>
          <p:cNvPr id="5" name="عنصر نائب للمحتوى 4"/>
          <p:cNvGraphicFramePr>
            <a:graphicFrameLocks noGrp="1"/>
          </p:cNvGraphicFramePr>
          <p:nvPr>
            <p:ph idx="1"/>
          </p:nvPr>
        </p:nvGraphicFramePr>
        <p:xfrm>
          <a:off x="503238" y="530225"/>
          <a:ext cx="8183562" cy="48276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ar-IQ" dirty="0" smtClean="0">
                <a:effectLst>
                  <a:glow rad="228600">
                    <a:schemeClr val="accent4">
                      <a:satMod val="175000"/>
                      <a:alpha val="40000"/>
                    </a:schemeClr>
                  </a:glow>
                  <a:outerShdw blurRad="53975" dist="22860" dir="5400000" algn="tl" rotWithShape="0">
                    <a:srgbClr val="000000">
                      <a:alpha val="55000"/>
                    </a:srgbClr>
                  </a:outerShdw>
                </a:effectLst>
                <a:latin typeface="Arial" pitchFamily="34" charset="0"/>
                <a:cs typeface="Arial" pitchFamily="34" charset="0"/>
              </a:rPr>
              <a:t>أسباب الحمل الزائد الناتجة عن سوء تخطيط الحمل التدريبي</a:t>
            </a:r>
            <a:endParaRPr lang="ar-IQ" dirty="0">
              <a:effectLst>
                <a:glow rad="228600">
                  <a:schemeClr val="accent4">
                    <a:satMod val="175000"/>
                    <a:alpha val="40000"/>
                  </a:schemeClr>
                </a:glow>
                <a:outerShdw blurRad="53975" dist="22860" dir="5400000" algn="tl" rotWithShape="0">
                  <a:srgbClr val="000000">
                    <a:alpha val="55000"/>
                  </a:srgbClr>
                </a:outerShdw>
              </a:effectLst>
              <a:latin typeface="Arial" pitchFamily="34" charset="0"/>
              <a:cs typeface="Arial" pitchFamily="34" charset="0"/>
            </a:endParaRPr>
          </a:p>
        </p:txBody>
      </p:sp>
      <p:graphicFrame>
        <p:nvGraphicFramePr>
          <p:cNvPr id="5" name="عنصر نائب للمحتوى 4"/>
          <p:cNvGraphicFramePr>
            <a:graphicFrameLocks noGrp="1"/>
          </p:cNvGraphicFramePr>
          <p:nvPr>
            <p:ph idx="1"/>
          </p:nvPr>
        </p:nvGraphicFramePr>
        <p:xfrm>
          <a:off x="503238" y="530225"/>
          <a:ext cx="8183562" cy="4187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5" grpId="0">
        <p:bldAsOne/>
      </p:bldGraphic>
    </p:bld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IQ"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pitchFamily="34" charset="0"/>
                <a:cs typeface="Arial" pitchFamily="34" charset="0"/>
              </a:rPr>
              <a:t>أسباب الحمل الزائد الناتجة عن أسلوب حياة اللاعب</a:t>
            </a:r>
            <a:endParaRPr lang="ar-IQ"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pitchFamily="34" charset="0"/>
              <a:cs typeface="Arial" pitchFamily="34" charset="0"/>
            </a:endParaRPr>
          </a:p>
        </p:txBody>
      </p:sp>
      <p:graphicFrame>
        <p:nvGraphicFramePr>
          <p:cNvPr id="4" name="عنصر نائب للمحتوى 3"/>
          <p:cNvGraphicFramePr>
            <a:graphicFrameLocks noGrp="1"/>
          </p:cNvGraphicFramePr>
          <p:nvPr>
            <p:ph idx="1"/>
          </p:nvPr>
        </p:nvGraphicFramePr>
        <p:xfrm>
          <a:off x="503238" y="530225"/>
          <a:ext cx="8183562" cy="4187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plit dir="in"/>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24000">
              <a:schemeClr val="accent2">
                <a:lumMod val="60000"/>
                <a:lumOff val="40000"/>
              </a:schemeClr>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4" name="عنوان 3"/>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normAutofit/>
            <a:scene3d>
              <a:camera prst="orthographicFront"/>
              <a:lightRig rig="threePt" dir="t"/>
            </a:scene3d>
            <a:sp3d extrusionH="57150">
              <a:bevelT w="82550" h="38100" prst="coolSlant"/>
            </a:sp3d>
          </a:bodyPr>
          <a:lstStyle/>
          <a:p>
            <a:pPr algn="ctr"/>
            <a:r>
              <a:rPr lang="ar-IQ" dirty="0" smtClean="0">
                <a:effectLst>
                  <a:glow rad="228600">
                    <a:schemeClr val="accent2">
                      <a:satMod val="175000"/>
                      <a:alpha val="40000"/>
                    </a:schemeClr>
                  </a:glow>
                  <a:outerShdw blurRad="53975" dist="22860" dir="5400000" algn="tl" rotWithShape="0">
                    <a:srgbClr val="000000">
                      <a:alpha val="55000"/>
                    </a:srgbClr>
                  </a:outerShdw>
                </a:effectLst>
                <a:latin typeface="Arial" pitchFamily="34" charset="0"/>
                <a:cs typeface="Arial" pitchFamily="34" charset="0"/>
              </a:rPr>
              <a:t>الأعراض البدنية والنفسية للحمل التدريبي الزائد</a:t>
            </a:r>
          </a:p>
        </p:txBody>
      </p:sp>
      <p:sp>
        <p:nvSpPr>
          <p:cNvPr id="5" name="عنصر نائب للنص 4"/>
          <p:cNvSpPr>
            <a:spLocks noGrp="1"/>
          </p:cNvSpPr>
          <p:nvPr>
            <p:ph type="body" idx="1"/>
          </p:nvPr>
        </p:nvSpPr>
        <p:spPr/>
        <p:style>
          <a:lnRef idx="1">
            <a:schemeClr val="accent6"/>
          </a:lnRef>
          <a:fillRef idx="2">
            <a:schemeClr val="accent6"/>
          </a:fillRef>
          <a:effectRef idx="1">
            <a:schemeClr val="accent6"/>
          </a:effectRef>
          <a:fontRef idx="minor">
            <a:schemeClr val="dk1"/>
          </a:fontRef>
        </p:style>
        <p:txBody>
          <a:bodyPr/>
          <a:lstStyle/>
          <a:p>
            <a:pPr algn="ctr"/>
            <a:r>
              <a:rPr lang="ar-IQ" dirty="0" smtClean="0">
                <a:latin typeface="Arial" pitchFamily="34" charset="0"/>
                <a:cs typeface="Arial" pitchFamily="34" charset="0"/>
              </a:rPr>
              <a:t>الأعراض النفسية</a:t>
            </a:r>
            <a:endParaRPr lang="ar-IQ" dirty="0">
              <a:latin typeface="Arial" pitchFamily="34" charset="0"/>
              <a:cs typeface="Arial" pitchFamily="34" charset="0"/>
            </a:endParaRPr>
          </a:p>
        </p:txBody>
      </p:sp>
      <p:sp>
        <p:nvSpPr>
          <p:cNvPr id="7" name="عنصر نائب للنص 6"/>
          <p:cNvSpPr>
            <a:spLocks noGrp="1"/>
          </p:cNvSpPr>
          <p:nvPr>
            <p:ph type="body" sz="half" idx="3"/>
          </p:nvPr>
        </p:nvSpPr>
        <p:spPr/>
        <p:style>
          <a:lnRef idx="1">
            <a:schemeClr val="accent4"/>
          </a:lnRef>
          <a:fillRef idx="2">
            <a:schemeClr val="accent4"/>
          </a:fillRef>
          <a:effectRef idx="1">
            <a:schemeClr val="accent4"/>
          </a:effectRef>
          <a:fontRef idx="minor">
            <a:schemeClr val="dk1"/>
          </a:fontRef>
        </p:style>
        <p:txBody>
          <a:bodyPr>
            <a:normAutofit/>
          </a:bodyPr>
          <a:lstStyle/>
          <a:p>
            <a:pPr algn="ctr"/>
            <a:r>
              <a:rPr lang="ar-IQ" sz="2800" dirty="0" smtClean="0">
                <a:latin typeface="Arial" pitchFamily="34" charset="0"/>
                <a:cs typeface="Arial" pitchFamily="34" charset="0"/>
              </a:rPr>
              <a:t>الأعراض البدنية</a:t>
            </a:r>
            <a:endParaRPr lang="ar-IQ" sz="2800" dirty="0">
              <a:latin typeface="Arial" pitchFamily="34" charset="0"/>
              <a:cs typeface="Arial" pitchFamily="34" charset="0"/>
            </a:endParaRPr>
          </a:p>
        </p:txBody>
      </p:sp>
      <p:sp>
        <p:nvSpPr>
          <p:cNvPr id="6" name="عنصر نائب للمحتوى 5"/>
          <p:cNvSpPr>
            <a:spLocks noGrp="1"/>
          </p:cNvSpPr>
          <p:nvPr>
            <p:ph sz="quarter" idx="2"/>
          </p:nvPr>
        </p:nvSpPr>
        <p:spPr/>
        <p:style>
          <a:lnRef idx="2">
            <a:schemeClr val="accent6"/>
          </a:lnRef>
          <a:fillRef idx="1">
            <a:schemeClr val="lt1"/>
          </a:fillRef>
          <a:effectRef idx="0">
            <a:schemeClr val="accent6"/>
          </a:effectRef>
          <a:fontRef idx="minor">
            <a:schemeClr val="dk1"/>
          </a:fontRef>
        </p:style>
        <p:txBody>
          <a:bodyPr>
            <a:normAutofit lnSpcReduction="10000"/>
          </a:bodyPr>
          <a:lstStyle/>
          <a:p>
            <a:pPr algn="justLow"/>
            <a:r>
              <a:rPr lang="ar-IQ" dirty="0" smtClean="0">
                <a:latin typeface="Arial" pitchFamily="34" charset="0"/>
                <a:cs typeface="Arial" pitchFamily="34" charset="0"/>
              </a:rPr>
              <a:t>حساسية زائدة لدى اللاعب</a:t>
            </a:r>
          </a:p>
          <a:p>
            <a:pPr algn="justLow"/>
            <a:r>
              <a:rPr lang="ar-IQ" dirty="0" smtClean="0">
                <a:latin typeface="Arial" pitchFamily="34" charset="0"/>
                <a:cs typeface="Arial" pitchFamily="34" charset="0"/>
              </a:rPr>
              <a:t>ارتفاع درجة توتر اللاعب وعدم استقراره </a:t>
            </a:r>
          </a:p>
          <a:p>
            <a:pPr algn="justLow"/>
            <a:r>
              <a:rPr lang="ar-IQ" dirty="0" smtClean="0">
                <a:latin typeface="Arial" pitchFamily="34" charset="0"/>
                <a:cs typeface="Arial" pitchFamily="34" charset="0"/>
              </a:rPr>
              <a:t>سهولة استثارة اللاعب </a:t>
            </a:r>
          </a:p>
          <a:p>
            <a:pPr algn="justLow"/>
            <a:r>
              <a:rPr lang="ar-IQ" dirty="0" smtClean="0">
                <a:latin typeface="Arial" pitchFamily="34" charset="0"/>
                <a:cs typeface="Arial" pitchFamily="34" charset="0"/>
              </a:rPr>
              <a:t>انخفاض في الروح المعنوية</a:t>
            </a:r>
          </a:p>
          <a:p>
            <a:pPr algn="justLow"/>
            <a:r>
              <a:rPr lang="ar-IQ" dirty="0" smtClean="0">
                <a:latin typeface="Arial" pitchFamily="34" charset="0"/>
                <a:cs typeface="Arial" pitchFamily="34" charset="0"/>
              </a:rPr>
              <a:t>انخفاض مستوى الدافعية لدى اللاعب</a:t>
            </a:r>
          </a:p>
          <a:p>
            <a:pPr algn="justLow"/>
            <a:r>
              <a:rPr lang="ar-IQ" dirty="0" smtClean="0">
                <a:latin typeface="Arial" pitchFamily="34" charset="0"/>
                <a:cs typeface="Arial" pitchFamily="34" charset="0"/>
              </a:rPr>
              <a:t>الرغبة في عدم الارتباط بالمواعيد</a:t>
            </a:r>
          </a:p>
          <a:p>
            <a:pPr algn="justLow"/>
            <a:r>
              <a:rPr lang="ar-IQ" dirty="0" smtClean="0">
                <a:latin typeface="Arial" pitchFamily="34" charset="0"/>
                <a:cs typeface="Arial" pitchFamily="34" charset="0"/>
              </a:rPr>
              <a:t>انخفاض درجة التركيز خلال الأداء </a:t>
            </a:r>
            <a:endParaRPr lang="ar-IQ" dirty="0">
              <a:latin typeface="Arial" pitchFamily="34" charset="0"/>
              <a:cs typeface="Arial" pitchFamily="34" charset="0"/>
            </a:endParaRPr>
          </a:p>
        </p:txBody>
      </p:sp>
      <p:graphicFrame>
        <p:nvGraphicFramePr>
          <p:cNvPr id="9" name="عنصر نائب للمحتوى 8"/>
          <p:cNvGraphicFramePr>
            <a:graphicFrameLocks noGrp="1"/>
          </p:cNvGraphicFramePr>
          <p:nvPr>
            <p:ph sz="quarter" idx="4"/>
          </p:nvPr>
        </p:nvGraphicFramePr>
        <p:xfrm>
          <a:off x="4652963" y="1447800"/>
          <a:ext cx="3930650" cy="3489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zoom dir="in"/>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16200000" scaled="0"/>
        </a:gradFill>
        <a:effectLst/>
      </p:bgPr>
    </p:bg>
    <p:spTree>
      <p:nvGrpSpPr>
        <p:cNvPr id="1" name=""/>
        <p:cNvGrpSpPr/>
        <p:nvPr/>
      </p:nvGrpSpPr>
      <p:grpSpPr>
        <a:xfrm>
          <a:off x="0" y="0"/>
          <a:ext cx="0" cy="0"/>
          <a:chOff x="0" y="0"/>
          <a:chExt cx="0" cy="0"/>
        </a:xfrm>
      </p:grpSpPr>
      <p:graphicFrame>
        <p:nvGraphicFramePr>
          <p:cNvPr id="7" name="رسم تخطيطي 6"/>
          <p:cNvGraphicFramePr/>
          <p:nvPr/>
        </p:nvGraphicFramePr>
        <p:xfrm>
          <a:off x="502920" y="4983480"/>
          <a:ext cx="8183880" cy="1051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صر نائب للنص 2"/>
          <p:cNvSpPr>
            <a:spLocks noGrp="1"/>
          </p:cNvSpPr>
          <p:nvPr>
            <p:ph type="body" idx="1"/>
          </p:nvPr>
        </p:nvSpPr>
        <p:spPr/>
        <p:style>
          <a:lnRef idx="1">
            <a:schemeClr val="dk1"/>
          </a:lnRef>
          <a:fillRef idx="2">
            <a:schemeClr val="dk1"/>
          </a:fillRef>
          <a:effectRef idx="1">
            <a:schemeClr val="dk1"/>
          </a:effectRef>
          <a:fontRef idx="minor">
            <a:schemeClr val="dk1"/>
          </a:fontRef>
        </p:style>
        <p:txBody>
          <a:bodyPr>
            <a:normAutofit fontScale="92500"/>
          </a:bodyPr>
          <a:lstStyle/>
          <a:p>
            <a:r>
              <a:rPr lang="ar-IQ" dirty="0" smtClean="0">
                <a:latin typeface="Arial" pitchFamily="34" charset="0"/>
                <a:cs typeface="Arial" pitchFamily="34" charset="0"/>
              </a:rPr>
              <a:t>خصائص أعراض الحمل التدريبي الزائد </a:t>
            </a:r>
            <a:endParaRPr lang="ar-IQ" dirty="0">
              <a:latin typeface="Arial" pitchFamily="34" charset="0"/>
              <a:cs typeface="Arial" pitchFamily="34" charset="0"/>
            </a:endParaRPr>
          </a:p>
        </p:txBody>
      </p:sp>
      <p:sp>
        <p:nvSpPr>
          <p:cNvPr id="4" name="عنصر نائب للنص 3"/>
          <p:cNvSpPr>
            <a:spLocks noGrp="1"/>
          </p:cNvSpPr>
          <p:nvPr>
            <p:ph type="body" sz="half" idx="3"/>
          </p:nvPr>
        </p:nvSpPr>
        <p:spPr/>
        <p:style>
          <a:lnRef idx="1">
            <a:schemeClr val="accent4"/>
          </a:lnRef>
          <a:fillRef idx="2">
            <a:schemeClr val="accent4"/>
          </a:fillRef>
          <a:effectRef idx="1">
            <a:schemeClr val="accent4"/>
          </a:effectRef>
          <a:fontRef idx="minor">
            <a:schemeClr val="dk1"/>
          </a:fontRef>
        </p:style>
        <p:txBody>
          <a:bodyPr>
            <a:normAutofit/>
          </a:bodyPr>
          <a:lstStyle/>
          <a:p>
            <a:pPr algn="ctr"/>
            <a:r>
              <a:rPr lang="ar-IQ" dirty="0" smtClean="0">
                <a:latin typeface="Arial" pitchFamily="34" charset="0"/>
                <a:cs typeface="Arial" pitchFamily="34" charset="0"/>
              </a:rPr>
              <a:t>الأعراض الفسيولوجية للحمل الزائد</a:t>
            </a:r>
            <a:endParaRPr lang="ar-IQ" dirty="0">
              <a:latin typeface="Arial" pitchFamily="34" charset="0"/>
              <a:cs typeface="Arial" pitchFamily="34" charset="0"/>
            </a:endParaRPr>
          </a:p>
        </p:txBody>
      </p:sp>
      <p:sp>
        <p:nvSpPr>
          <p:cNvPr id="5" name="عنصر نائب للمحتوى 4"/>
          <p:cNvSpPr>
            <a:spLocks noGrp="1"/>
          </p:cNvSpPr>
          <p:nvPr>
            <p:ph sz="quarter" idx="2"/>
          </p:nvPr>
        </p:nvSpPr>
        <p:spPr/>
        <p:style>
          <a:lnRef idx="1">
            <a:schemeClr val="accent4"/>
          </a:lnRef>
          <a:fillRef idx="2">
            <a:schemeClr val="accent4"/>
          </a:fillRef>
          <a:effectRef idx="1">
            <a:schemeClr val="accent4"/>
          </a:effectRef>
          <a:fontRef idx="minor">
            <a:schemeClr val="dk1"/>
          </a:fontRef>
        </p:style>
        <p:txBody>
          <a:bodyPr>
            <a:normAutofit fontScale="92500" lnSpcReduction="2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457200" indent="-457200" algn="justLow">
              <a:buFont typeface="+mj-lt"/>
              <a:buAutoNum type="arabicPeriod"/>
            </a:pPr>
            <a:r>
              <a:rPr lang="ar-IQ" b="1" spc="50" dirty="0" smtClean="0">
                <a:ln w="11430"/>
                <a:gradFill>
                  <a:gsLst>
                    <a:gs pos="25000">
                      <a:schemeClr val="accent2">
                        <a:satMod val="155000"/>
                      </a:schemeClr>
                    </a:gs>
                    <a:gs pos="100000">
                      <a:schemeClr val="accent2">
                        <a:shade val="45000"/>
                        <a:satMod val="165000"/>
                      </a:schemeClr>
                    </a:gs>
                  </a:gsLst>
                  <a:lin ang="5400000"/>
                </a:gradFill>
                <a:effectLst/>
                <a:latin typeface="Arial" pitchFamily="34" charset="0"/>
                <a:cs typeface="Arial" pitchFamily="34" charset="0"/>
              </a:rPr>
              <a:t>التسلسل في الظهور : تظهر الأعراض بصورة متسلسلة لذلك تظهر الأعراض البدنية ثم ظهور الإعراض النفسية </a:t>
            </a:r>
          </a:p>
          <a:p>
            <a:pPr marL="457200" indent="-457200" algn="justLow">
              <a:buFont typeface="+mj-lt"/>
              <a:buAutoNum type="arabicPeriod"/>
            </a:pPr>
            <a:r>
              <a:rPr lang="ar-IQ" b="1" spc="50" dirty="0" smtClean="0">
                <a:ln w="11430"/>
                <a:gradFill>
                  <a:gsLst>
                    <a:gs pos="25000">
                      <a:schemeClr val="accent2">
                        <a:satMod val="155000"/>
                      </a:schemeClr>
                    </a:gs>
                    <a:gs pos="100000">
                      <a:schemeClr val="accent2">
                        <a:shade val="45000"/>
                        <a:satMod val="165000"/>
                      </a:schemeClr>
                    </a:gs>
                  </a:gsLst>
                  <a:lin ang="5400000"/>
                </a:gradFill>
                <a:effectLst/>
                <a:latin typeface="Arial" pitchFamily="34" charset="0"/>
                <a:cs typeface="Arial" pitchFamily="34" charset="0"/>
              </a:rPr>
              <a:t>التدرج في ظهور درجة الأعراض : تظهر الأعراض بصورة متدرجة ولا تظهر بصورة مفاجئة </a:t>
            </a:r>
          </a:p>
          <a:p>
            <a:pPr marL="457200" indent="-457200" algn="justLow">
              <a:buFont typeface="+mj-lt"/>
              <a:buAutoNum type="arabicPeriod"/>
            </a:pPr>
            <a:r>
              <a:rPr lang="ar-IQ" b="1" spc="50" dirty="0" smtClean="0">
                <a:ln w="11430"/>
                <a:gradFill>
                  <a:gsLst>
                    <a:gs pos="25000">
                      <a:schemeClr val="accent2">
                        <a:satMod val="155000"/>
                      </a:schemeClr>
                    </a:gs>
                    <a:gs pos="100000">
                      <a:schemeClr val="accent2">
                        <a:shade val="45000"/>
                        <a:satMod val="165000"/>
                      </a:schemeClr>
                    </a:gs>
                  </a:gsLst>
                  <a:lin ang="5400000"/>
                </a:gradFill>
                <a:effectLst/>
                <a:latin typeface="Arial" pitchFamily="34" charset="0"/>
                <a:cs typeface="Arial" pitchFamily="34" charset="0"/>
              </a:rPr>
              <a:t>الكمون : كثيرا من الأعراض تكون كامنة وغير ظاهرة ولا تظهر إلا حينما تستثار بمواقف معينة </a:t>
            </a:r>
            <a:endParaRPr lang="ar-IQ" b="1" spc="50" dirty="0">
              <a:ln w="11430"/>
              <a:gradFill>
                <a:gsLst>
                  <a:gs pos="25000">
                    <a:schemeClr val="accent2">
                      <a:satMod val="155000"/>
                    </a:schemeClr>
                  </a:gs>
                  <a:gs pos="100000">
                    <a:schemeClr val="accent2">
                      <a:shade val="45000"/>
                      <a:satMod val="165000"/>
                    </a:schemeClr>
                  </a:gs>
                </a:gsLst>
                <a:lin ang="5400000"/>
              </a:gradFill>
              <a:effectLst/>
              <a:latin typeface="Arial" pitchFamily="34" charset="0"/>
              <a:cs typeface="Arial" pitchFamily="34" charset="0"/>
            </a:endParaRPr>
          </a:p>
        </p:txBody>
      </p:sp>
      <p:sp>
        <p:nvSpPr>
          <p:cNvPr id="6" name="عنصر نائب للمحتوى 5"/>
          <p:cNvSpPr>
            <a:spLocks noGrp="1"/>
          </p:cNvSpPr>
          <p:nvPr>
            <p:ph sz="quarter" idx="4"/>
          </p:nvPr>
        </p:nvSpPr>
        <p:spPr/>
        <p:style>
          <a:lnRef idx="1">
            <a:schemeClr val="dk1"/>
          </a:lnRef>
          <a:fillRef idx="2">
            <a:schemeClr val="dk1"/>
          </a:fillRef>
          <a:effectRef idx="1">
            <a:schemeClr val="dk1"/>
          </a:effectRef>
          <a:fontRef idx="minor">
            <a:schemeClr val="dk1"/>
          </a:fontRef>
        </p:style>
        <p:txBody>
          <a:bodyPr>
            <a:normAutofit lnSpcReduction="10000"/>
          </a:bodyPr>
          <a:lstStyle/>
          <a:p>
            <a:pPr algn="justLow"/>
            <a:r>
              <a:rPr lang="ar-IQ" dirty="0" smtClean="0">
                <a:effectLst>
                  <a:glow rad="101600">
                    <a:schemeClr val="accent1">
                      <a:satMod val="175000"/>
                      <a:alpha val="40000"/>
                    </a:schemeClr>
                  </a:glow>
                </a:effectLst>
                <a:latin typeface="Arial" pitchFamily="34" charset="0"/>
                <a:cs typeface="Arial" pitchFamily="34" charset="0"/>
              </a:rPr>
              <a:t>توهم المرض </a:t>
            </a:r>
          </a:p>
          <a:p>
            <a:pPr algn="justLow"/>
            <a:r>
              <a:rPr lang="ar-IQ" dirty="0" smtClean="0">
                <a:effectLst>
                  <a:glow rad="101600">
                    <a:schemeClr val="accent1">
                      <a:satMod val="175000"/>
                      <a:alpha val="40000"/>
                    </a:schemeClr>
                  </a:glow>
                </a:effectLst>
                <a:latin typeface="Arial" pitchFamily="34" charset="0"/>
                <a:cs typeface="Arial" pitchFamily="34" charset="0"/>
              </a:rPr>
              <a:t>ارتباك مواعيد النوم</a:t>
            </a:r>
          </a:p>
          <a:p>
            <a:pPr algn="justLow"/>
            <a:r>
              <a:rPr lang="ar-IQ" dirty="0" smtClean="0">
                <a:effectLst>
                  <a:glow rad="101600">
                    <a:schemeClr val="accent1">
                      <a:satMod val="175000"/>
                      <a:alpha val="40000"/>
                    </a:schemeClr>
                  </a:glow>
                </a:effectLst>
                <a:latin typeface="Arial" pitchFamily="34" charset="0"/>
                <a:cs typeface="Arial" pitchFamily="34" charset="0"/>
              </a:rPr>
              <a:t>هزال عام وإحساس بالضعف</a:t>
            </a:r>
          </a:p>
          <a:p>
            <a:pPr algn="justLow"/>
            <a:r>
              <a:rPr lang="ar-IQ" dirty="0" smtClean="0">
                <a:effectLst>
                  <a:glow rad="101600">
                    <a:schemeClr val="accent1">
                      <a:satMod val="175000"/>
                      <a:alpha val="40000"/>
                    </a:schemeClr>
                  </a:glow>
                </a:effectLst>
                <a:latin typeface="Arial" pitchFamily="34" charset="0"/>
                <a:cs typeface="Arial" pitchFamily="34" charset="0"/>
              </a:rPr>
              <a:t>نقص في المقدرة على تجميع قوى الجسم لأداء الوظائف المعتادة .</a:t>
            </a:r>
          </a:p>
          <a:p>
            <a:pPr algn="justLow"/>
            <a:r>
              <a:rPr lang="ar-IQ" dirty="0" smtClean="0">
                <a:effectLst>
                  <a:glow rad="101600">
                    <a:schemeClr val="accent1">
                      <a:satMod val="175000"/>
                      <a:alpha val="40000"/>
                    </a:schemeClr>
                  </a:glow>
                </a:effectLst>
                <a:latin typeface="Arial" pitchFamily="34" charset="0"/>
                <a:cs typeface="Arial" pitchFamily="34" charset="0"/>
              </a:rPr>
              <a:t>نقص في درجة الشهية للطعام</a:t>
            </a:r>
          </a:p>
          <a:p>
            <a:pPr algn="justLow"/>
            <a:r>
              <a:rPr lang="ar-IQ" dirty="0" smtClean="0">
                <a:effectLst>
                  <a:glow rad="101600">
                    <a:schemeClr val="accent1">
                      <a:satMod val="175000"/>
                      <a:alpha val="40000"/>
                    </a:schemeClr>
                  </a:glow>
                </a:effectLst>
                <a:latin typeface="Arial" pitchFamily="34" charset="0"/>
                <a:cs typeface="Arial" pitchFamily="34" charset="0"/>
              </a:rPr>
              <a:t>الإحساس بضيق التنفس </a:t>
            </a:r>
          </a:p>
          <a:p>
            <a:pPr algn="justLow"/>
            <a:r>
              <a:rPr lang="ar-IQ" dirty="0" smtClean="0">
                <a:effectLst>
                  <a:glow rad="101600">
                    <a:schemeClr val="accent1">
                      <a:satMod val="175000"/>
                      <a:alpha val="40000"/>
                    </a:schemeClr>
                  </a:glow>
                </a:effectLst>
                <a:latin typeface="Arial" pitchFamily="34" charset="0"/>
                <a:cs typeface="Arial" pitchFamily="34" charset="0"/>
              </a:rPr>
              <a:t>الشعور ببرودة الجو بدرجة مغالى فيها </a:t>
            </a:r>
            <a:endParaRPr lang="ar-IQ" dirty="0">
              <a:effectLst>
                <a:glow rad="101600">
                  <a:schemeClr val="accent1">
                    <a:satMod val="175000"/>
                    <a:alpha val="40000"/>
                  </a:schemeClr>
                </a:glow>
              </a:effectLst>
              <a:latin typeface="Arial" pitchFamily="34" charset="0"/>
              <a:cs typeface="Arial" pitchFamily="34" charset="0"/>
            </a:endParaRPr>
          </a:p>
        </p:txBody>
      </p:sp>
    </p:spTree>
  </p:cSld>
  <p:clrMapOvr>
    <a:masterClrMapping/>
  </p:clrMapOvr>
  <p:transition>
    <p:cut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0000">
              <a:srgbClr val="D49E6C"/>
            </a:gs>
            <a:gs pos="70000">
              <a:srgbClr val="A65528"/>
            </a:gs>
            <a:gs pos="100000">
              <a:srgbClr val="663012"/>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chor="ctr">
            <a:normAutofit/>
          </a:bodyPr>
          <a:lstStyle/>
          <a:p>
            <a:pPr algn="ctr"/>
            <a:r>
              <a:rPr lang="ar-IQ" dirty="0" smtClean="0">
                <a:effectLst/>
                <a:latin typeface="Arial" pitchFamily="34" charset="0"/>
                <a:cs typeface="Arial" pitchFamily="34" charset="0"/>
              </a:rPr>
              <a:t>دور المدرب في التعامل مع الحمل الزائد</a:t>
            </a:r>
            <a:endParaRPr lang="ar-IQ" dirty="0">
              <a:effectLst/>
              <a:latin typeface="Arial" pitchFamily="34" charset="0"/>
              <a:cs typeface="Arial" pitchFamily="34" charset="0"/>
            </a:endParaRPr>
          </a:p>
        </p:txBody>
      </p:sp>
      <p:sp>
        <p:nvSpPr>
          <p:cNvPr id="3" name="عنصر نائب للنص 2"/>
          <p:cNvSpPr>
            <a:spLocks noGrp="1"/>
          </p:cNvSpPr>
          <p:nvPr>
            <p:ph type="body" idx="1"/>
          </p:nvPr>
        </p:nvSpPr>
        <p:spPr/>
        <p:style>
          <a:lnRef idx="0">
            <a:schemeClr val="accent6"/>
          </a:lnRef>
          <a:fillRef idx="3">
            <a:schemeClr val="accent6"/>
          </a:fillRef>
          <a:effectRef idx="3">
            <a:schemeClr val="accent6"/>
          </a:effectRef>
          <a:fontRef idx="minor">
            <a:schemeClr val="lt1"/>
          </a:fontRef>
        </p:style>
        <p:txBody>
          <a:bodyPr>
            <a:normAutofit/>
          </a:bodyPr>
          <a:lstStyle/>
          <a:p>
            <a:pPr algn="ctr"/>
            <a:r>
              <a:rPr lang="ar-IQ" dirty="0" smtClean="0">
                <a:latin typeface="Arial" pitchFamily="34" charset="0"/>
                <a:cs typeface="Arial" pitchFamily="34" charset="0"/>
              </a:rPr>
              <a:t>دور المدرب التتبعي لحالة اللاعب </a:t>
            </a:r>
            <a:endParaRPr lang="ar-IQ" dirty="0">
              <a:latin typeface="Arial" pitchFamily="34" charset="0"/>
              <a:cs typeface="Arial" pitchFamily="34" charset="0"/>
            </a:endParaRPr>
          </a:p>
        </p:txBody>
      </p:sp>
      <p:sp>
        <p:nvSpPr>
          <p:cNvPr id="4" name="عنصر نائب للنص 3"/>
          <p:cNvSpPr>
            <a:spLocks noGrp="1"/>
          </p:cNvSpPr>
          <p:nvPr>
            <p:ph type="body" sz="half" idx="3"/>
          </p:nvPr>
        </p:nvSpPr>
        <p:spPr/>
        <p:style>
          <a:lnRef idx="0">
            <a:schemeClr val="accent6"/>
          </a:lnRef>
          <a:fillRef idx="3">
            <a:schemeClr val="accent6"/>
          </a:fillRef>
          <a:effectRef idx="3">
            <a:schemeClr val="accent6"/>
          </a:effectRef>
          <a:fontRef idx="minor">
            <a:schemeClr val="lt1"/>
          </a:fontRef>
        </p:style>
        <p:txBody>
          <a:bodyPr>
            <a:normAutofit fontScale="92500"/>
          </a:bodyPr>
          <a:lstStyle/>
          <a:p>
            <a:pPr algn="ctr"/>
            <a:r>
              <a:rPr lang="ar-IQ" dirty="0" smtClean="0">
                <a:latin typeface="Arial" pitchFamily="34" charset="0"/>
                <a:cs typeface="Arial" pitchFamily="34" charset="0"/>
              </a:rPr>
              <a:t>دور المدرب الوقائي تجاه الحمل الزائد </a:t>
            </a:r>
            <a:endParaRPr lang="ar-IQ" dirty="0">
              <a:latin typeface="Arial" pitchFamily="34" charset="0"/>
              <a:cs typeface="Arial" pitchFamily="34" charset="0"/>
            </a:endParaRPr>
          </a:p>
        </p:txBody>
      </p:sp>
      <p:sp>
        <p:nvSpPr>
          <p:cNvPr id="5" name="عنصر نائب للمحتوى 4"/>
          <p:cNvSpPr>
            <a:spLocks noGrp="1"/>
          </p:cNvSpPr>
          <p:nvPr>
            <p:ph sz="quarter" idx="2"/>
          </p:nvPr>
        </p:nvSpPr>
        <p:spPr/>
        <p:style>
          <a:lnRef idx="1">
            <a:schemeClr val="accent5"/>
          </a:lnRef>
          <a:fillRef idx="2">
            <a:schemeClr val="accent5"/>
          </a:fillRef>
          <a:effectRef idx="1">
            <a:schemeClr val="accent5"/>
          </a:effectRef>
          <a:fontRef idx="minor">
            <a:schemeClr val="dk1"/>
          </a:fontRef>
        </p:style>
        <p:txBody>
          <a:bodyPr>
            <a:normAutofit/>
          </a:bodyPr>
          <a:lstStyle/>
          <a:p>
            <a:pPr algn="justLow"/>
            <a:r>
              <a:rPr lang="ar-IQ" sz="2600" dirty="0" smtClean="0">
                <a:latin typeface="Arial" pitchFamily="34" charset="0"/>
                <a:cs typeface="Arial" pitchFamily="34" charset="0"/>
              </a:rPr>
              <a:t>معايشة اللاعب معايشة تامة </a:t>
            </a:r>
          </a:p>
          <a:p>
            <a:pPr algn="justLow"/>
            <a:r>
              <a:rPr lang="ar-IQ" sz="2600" dirty="0" smtClean="0">
                <a:latin typeface="Arial" pitchFamily="34" charset="0"/>
                <a:cs typeface="Arial" pitchFamily="34" charset="0"/>
              </a:rPr>
              <a:t>قيام المدرب بالتقويم الذاتي </a:t>
            </a:r>
          </a:p>
          <a:p>
            <a:pPr algn="justLow"/>
            <a:r>
              <a:rPr lang="ar-IQ" sz="2600" dirty="0" smtClean="0">
                <a:latin typeface="Arial" pitchFamily="34" charset="0"/>
                <a:cs typeface="Arial" pitchFamily="34" charset="0"/>
              </a:rPr>
              <a:t>تتبع تأثير البرنامج التدريبي على اللاعب </a:t>
            </a:r>
          </a:p>
          <a:p>
            <a:pPr algn="justLow"/>
            <a:r>
              <a:rPr lang="ar-IQ" sz="2600" dirty="0" smtClean="0">
                <a:latin typeface="Arial" pitchFamily="34" charset="0"/>
                <a:cs typeface="Arial" pitchFamily="34" charset="0"/>
              </a:rPr>
              <a:t>مراجعة سجل اللاعب بصورة منتظمة </a:t>
            </a:r>
          </a:p>
          <a:p>
            <a:pPr algn="justLow"/>
            <a:r>
              <a:rPr lang="ar-IQ" sz="2600" dirty="0" smtClean="0">
                <a:latin typeface="Arial" pitchFamily="34" charset="0"/>
                <a:cs typeface="Arial" pitchFamily="34" charset="0"/>
              </a:rPr>
              <a:t>تعويد اللاعب على مراجعة قياساته الذاتية</a:t>
            </a:r>
          </a:p>
        </p:txBody>
      </p:sp>
      <p:sp>
        <p:nvSpPr>
          <p:cNvPr id="6" name="عنصر نائب للمحتوى 5"/>
          <p:cNvSpPr>
            <a:spLocks noGrp="1"/>
          </p:cNvSpPr>
          <p:nvPr>
            <p:ph sz="quarter" idx="4"/>
          </p:nvPr>
        </p:nvSpPr>
        <p:spPr/>
        <p:style>
          <a:lnRef idx="1">
            <a:schemeClr val="accent5"/>
          </a:lnRef>
          <a:fillRef idx="2">
            <a:schemeClr val="accent5"/>
          </a:fillRef>
          <a:effectRef idx="1">
            <a:schemeClr val="accent5"/>
          </a:effectRef>
          <a:fontRef idx="minor">
            <a:schemeClr val="dk1"/>
          </a:fontRef>
        </p:style>
        <p:txBody>
          <a:bodyPr/>
          <a:lstStyle/>
          <a:p>
            <a:pPr algn="justLow"/>
            <a:r>
              <a:rPr lang="ar-IQ" dirty="0" smtClean="0">
                <a:latin typeface="Arial" pitchFamily="34" charset="0"/>
                <a:cs typeface="Arial" pitchFamily="34" charset="0"/>
              </a:rPr>
              <a:t>تعويد اللاعبين على القياس الذاتي لعدد ضربات القلب</a:t>
            </a:r>
          </a:p>
          <a:p>
            <a:pPr algn="justLow"/>
            <a:r>
              <a:rPr lang="ar-IQ" dirty="0" smtClean="0">
                <a:latin typeface="Arial" pitchFamily="34" charset="0"/>
                <a:cs typeface="Arial" pitchFamily="34" charset="0"/>
              </a:rPr>
              <a:t>قياس وزن الجسم </a:t>
            </a:r>
          </a:p>
          <a:p>
            <a:pPr algn="justLow"/>
            <a:r>
              <a:rPr lang="ar-IQ" dirty="0" smtClean="0">
                <a:latin typeface="Arial" pitchFamily="34" charset="0"/>
                <a:cs typeface="Arial" pitchFamily="34" charset="0"/>
              </a:rPr>
              <a:t>ملاحظة درجة حرارة الجسم </a:t>
            </a:r>
          </a:p>
          <a:p>
            <a:pPr algn="justLow">
              <a:buNone/>
            </a:pPr>
            <a:endParaRPr lang="ar-IQ" dirty="0" smtClean="0">
              <a:latin typeface="Arial" pitchFamily="34" charset="0"/>
              <a:cs typeface="Arial" pitchFamily="34" charset="0"/>
            </a:endParaRPr>
          </a:p>
          <a:p>
            <a:pPr algn="justLow">
              <a:buNone/>
            </a:pPr>
            <a:endParaRPr lang="ar-IQ" dirty="0" smtClean="0">
              <a:latin typeface="Arial" pitchFamily="34" charset="0"/>
              <a:cs typeface="Arial" pitchFamily="34" charset="0"/>
            </a:endParaRPr>
          </a:p>
          <a:p>
            <a:pPr algn="justLow">
              <a:buNone/>
            </a:pPr>
            <a:endParaRPr lang="ar-IQ" dirty="0" smtClean="0">
              <a:latin typeface="Arial" pitchFamily="34" charset="0"/>
              <a:cs typeface="Arial" pitchFamily="34" charset="0"/>
            </a:endParaRPr>
          </a:p>
          <a:p>
            <a:pPr algn="justLow">
              <a:buNone/>
            </a:pPr>
            <a:endParaRPr lang="ar-IQ" dirty="0" smtClean="0">
              <a:latin typeface="Arial" pitchFamily="34" charset="0"/>
              <a:cs typeface="Arial" pitchFamily="34" charset="0"/>
            </a:endParaRPr>
          </a:p>
          <a:p>
            <a:pPr algn="justLow">
              <a:buNone/>
            </a:pPr>
            <a:endParaRPr lang="ar-IQ" dirty="0">
              <a:latin typeface="Arial" pitchFamily="34" charset="0"/>
              <a:cs typeface="Arial" pitchFamily="34" charset="0"/>
            </a:endParaRPr>
          </a:p>
        </p:txBody>
      </p:sp>
    </p:spTree>
  </p:cSld>
  <p:clrMapOvr>
    <a:masterClrMapping/>
  </p:clrMapOvr>
  <p:transition>
    <p:newsflash/>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B050"/>
            </a:gs>
            <a:gs pos="0">
              <a:srgbClr val="00B050"/>
            </a:gs>
            <a:gs pos="0">
              <a:srgbClr val="00B050"/>
            </a:gs>
            <a:gs pos="0">
              <a:srgbClr val="00B050"/>
            </a:gs>
            <a:gs pos="0">
              <a:srgbClr val="00B050"/>
            </a:gs>
            <a:gs pos="0">
              <a:srgbClr val="00B050"/>
            </a:gs>
            <a:gs pos="0">
              <a:srgbClr val="00B050"/>
            </a:gs>
            <a:gs pos="39999">
              <a:srgbClr val="85C2FF"/>
            </a:gs>
            <a:gs pos="70000">
              <a:srgbClr val="C4D6EB"/>
            </a:gs>
            <a:gs pos="100000">
              <a:srgbClr val="FFEBFA"/>
            </a:gs>
          </a:gsLst>
          <a:lin ang="16200000" scaled="1"/>
          <a:tileRect/>
        </a:gradFill>
        <a:effectLst/>
      </p:bgPr>
    </p:bg>
    <p:spTree>
      <p:nvGrpSpPr>
        <p:cNvPr id="1" name=""/>
        <p:cNvGrpSpPr/>
        <p:nvPr/>
      </p:nvGrpSpPr>
      <p:grpSpPr>
        <a:xfrm>
          <a:off x="0" y="0"/>
          <a:ext cx="0" cy="0"/>
          <a:chOff x="0" y="0"/>
          <a:chExt cx="0" cy="0"/>
        </a:xfrm>
      </p:grpSpPr>
      <p:sp>
        <p:nvSpPr>
          <p:cNvPr id="4" name="عنصر نائب للنص 3"/>
          <p:cNvSpPr>
            <a:spLocks noGrp="1"/>
          </p:cNvSpPr>
          <p:nvPr>
            <p:ph type="body" sz="half" idx="3"/>
          </p:nvPr>
        </p:nvSpPr>
        <p:spPr/>
        <p:style>
          <a:lnRef idx="1">
            <a:schemeClr val="accent3"/>
          </a:lnRef>
          <a:fillRef idx="2">
            <a:schemeClr val="accent3"/>
          </a:fillRef>
          <a:effectRef idx="1">
            <a:schemeClr val="accent3"/>
          </a:effectRef>
          <a:fontRef idx="minor">
            <a:schemeClr val="dk1"/>
          </a:fontRef>
        </p:style>
        <p:txBody>
          <a:bodyPr>
            <a:noAutofit/>
          </a:bodyPr>
          <a:lstStyle/>
          <a:p>
            <a:pPr algn="ctr"/>
            <a:r>
              <a:rPr lang="ar-IQ" sz="2000" dirty="0" smtClean="0">
                <a:latin typeface="Arial" pitchFamily="34" charset="0"/>
                <a:cs typeface="Arial" pitchFamily="34" charset="0"/>
              </a:rPr>
              <a:t>دور المدرب العلاجي في ظاهرة الحمل الزائد</a:t>
            </a:r>
            <a:endParaRPr lang="ar-IQ" sz="2000" dirty="0">
              <a:latin typeface="Arial" pitchFamily="34" charset="0"/>
              <a:cs typeface="Arial" pitchFamily="34" charset="0"/>
            </a:endParaRPr>
          </a:p>
        </p:txBody>
      </p:sp>
      <p:pic>
        <p:nvPicPr>
          <p:cNvPr id="7" name="عنصر نائب للمحتوى 6" descr="imagesCA27PYRK.jpg"/>
          <p:cNvPicPr>
            <a:picLocks noGrp="1" noChangeAspect="1"/>
          </p:cNvPicPr>
          <p:nvPr>
            <p:ph sz="quarter" idx="2"/>
          </p:nvPr>
        </p:nvPicPr>
        <p:blipFill>
          <a:blip r:embed="rId2"/>
          <a:stretch>
            <a:fillRect/>
          </a:stretch>
        </p:blipFill>
        <p:spPr>
          <a:xfrm>
            <a:off x="642910" y="928670"/>
            <a:ext cx="3786214" cy="4714908"/>
          </a:xfrm>
          <a:prstGeom prst="rect">
            <a:avLst/>
          </a:prstGeom>
          <a:ln w="88900" cap="sq" cmpd="thickThin">
            <a:solidFill>
              <a:srgbClr val="000000"/>
            </a:solidFill>
            <a:prstDash val="solid"/>
            <a:miter lim="800000"/>
          </a:ln>
          <a:effectLst>
            <a:innerShdw blurRad="76200">
              <a:srgbClr val="000000"/>
            </a:innerShdw>
          </a:effectLst>
        </p:spPr>
      </p:pic>
      <p:sp>
        <p:nvSpPr>
          <p:cNvPr id="6" name="عنصر نائب للمحتوى 5"/>
          <p:cNvSpPr>
            <a:spLocks noGrp="1"/>
          </p:cNvSpPr>
          <p:nvPr>
            <p:ph sz="quarter" idx="4"/>
          </p:nvPr>
        </p:nvSpPr>
        <p:spPr>
          <a:xfrm>
            <a:off x="4652169" y="1447800"/>
            <a:ext cx="3931920" cy="4338654"/>
          </a:xfrm>
        </p:spPr>
        <p:style>
          <a:lnRef idx="2">
            <a:schemeClr val="accent3"/>
          </a:lnRef>
          <a:fillRef idx="1">
            <a:schemeClr val="lt1"/>
          </a:fillRef>
          <a:effectRef idx="0">
            <a:schemeClr val="accent3"/>
          </a:effectRef>
          <a:fontRef idx="minor">
            <a:schemeClr val="dk1"/>
          </a:fontRef>
        </p:style>
        <p:txBody>
          <a:bodyPr>
            <a:normAutofit lnSpcReduction="10000"/>
          </a:bodyPr>
          <a:lstStyle/>
          <a:p>
            <a:pPr algn="justLow"/>
            <a:r>
              <a:rPr lang="ar-IQ" dirty="0" smtClean="0">
                <a:latin typeface="Arial" pitchFamily="34" charset="0"/>
                <a:cs typeface="Arial" pitchFamily="34" charset="0"/>
              </a:rPr>
              <a:t>إيقاف اللاعب عن المباريات واختبارات تقويم المستوى </a:t>
            </a:r>
          </a:p>
          <a:p>
            <a:pPr algn="justLow"/>
            <a:r>
              <a:rPr lang="ar-IQ" dirty="0" smtClean="0">
                <a:latin typeface="Arial" pitchFamily="34" charset="0"/>
                <a:cs typeface="Arial" pitchFamily="34" charset="0"/>
              </a:rPr>
              <a:t>الإسراع في علاج اللاعب </a:t>
            </a:r>
          </a:p>
          <a:p>
            <a:pPr algn="justLow"/>
            <a:r>
              <a:rPr lang="ar-IQ" dirty="0" smtClean="0">
                <a:latin typeface="Arial" pitchFamily="34" charset="0"/>
                <a:cs typeface="Arial" pitchFamily="34" charset="0"/>
              </a:rPr>
              <a:t>تعديل البرنامج التدريبي للاعب بهدف خفض درجات أحمال التدريب </a:t>
            </a:r>
          </a:p>
          <a:p>
            <a:pPr algn="justLow"/>
            <a:r>
              <a:rPr lang="ar-IQ" dirty="0" smtClean="0">
                <a:latin typeface="Arial" pitchFamily="34" charset="0"/>
                <a:cs typeface="Arial" pitchFamily="34" charset="0"/>
              </a:rPr>
              <a:t>التوسع في استخدام الراحة الايجابية</a:t>
            </a:r>
          </a:p>
          <a:p>
            <a:pPr algn="justLow"/>
            <a:r>
              <a:rPr lang="ar-IQ" dirty="0" smtClean="0">
                <a:latin typeface="Arial" pitchFamily="34" charset="0"/>
                <a:cs typeface="Arial" pitchFamily="34" charset="0"/>
              </a:rPr>
              <a:t>استخدام أساليب التشويق والإثارة </a:t>
            </a:r>
          </a:p>
          <a:p>
            <a:pPr algn="justLow"/>
            <a:r>
              <a:rPr lang="ar-IQ" dirty="0" smtClean="0">
                <a:latin typeface="Arial" pitchFamily="34" charset="0"/>
                <a:cs typeface="Arial" pitchFamily="34" charset="0"/>
              </a:rPr>
              <a:t>تكثيف برامج المكون النفسي خاصة رفع الروح المعنوية والثقة بالنفس </a:t>
            </a:r>
          </a:p>
          <a:p>
            <a:pPr algn="justLow"/>
            <a:r>
              <a:rPr lang="ar-IQ" dirty="0" smtClean="0">
                <a:latin typeface="Arial" pitchFamily="34" charset="0"/>
                <a:cs typeface="Arial" pitchFamily="34" charset="0"/>
              </a:rPr>
              <a:t>استخدام أساليب العلاج الطبيعي  </a:t>
            </a:r>
            <a:endParaRPr lang="ar-IQ" dirty="0">
              <a:latin typeface="Arial" pitchFamily="34" charset="0"/>
              <a:cs typeface="Arial" pitchFamily="34" charset="0"/>
            </a:endParaRPr>
          </a:p>
        </p:txBody>
      </p:sp>
    </p:spTree>
  </p:cSld>
  <p:clrMapOvr>
    <a:masterClrMapping/>
  </p:clrMapOvr>
  <p:transition>
    <p:wheel spokes="3"/>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6"/>
          <p:cNvSpPr>
            <a:spLocks noGrp="1"/>
          </p:cNvSpPr>
          <p:nvPr>
            <p:ph type="title"/>
          </p:nvPr>
        </p:nvSpPr>
        <p:spPr/>
        <p:txBody>
          <a:bodyPr/>
          <a:lstStyle/>
          <a:p>
            <a:endParaRPr lang="ar-IQ"/>
          </a:p>
        </p:txBody>
      </p:sp>
      <p:pic>
        <p:nvPicPr>
          <p:cNvPr id="8" name="Picture 3" descr="الشيخ للموبايل 2007 (46).jpg"/>
          <p:cNvPicPr>
            <a:picLocks noChangeAspect="1"/>
          </p:cNvPicPr>
          <p:nvPr/>
        </p:nvPicPr>
        <p:blipFill>
          <a:blip r:embed="rId2">
            <a:lum bright="40000" contrast="-40000"/>
          </a:blip>
          <a:stretch>
            <a:fillRect/>
          </a:stretch>
        </p:blipFill>
        <p:spPr>
          <a:xfrm>
            <a:off x="0" y="0"/>
            <a:ext cx="9144000" cy="68580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effectLst/>
      </p:bgPr>
    </p:bg>
    <p:spTree>
      <p:nvGrpSpPr>
        <p:cNvPr id="1" name=""/>
        <p:cNvGrpSpPr/>
        <p:nvPr/>
      </p:nvGrpSpPr>
      <p:grpSpPr>
        <a:xfrm>
          <a:off x="0" y="0"/>
          <a:ext cx="0" cy="0"/>
          <a:chOff x="0" y="0"/>
          <a:chExt cx="0" cy="0"/>
        </a:xfrm>
      </p:grpSpPr>
      <p:graphicFrame>
        <p:nvGraphicFramePr>
          <p:cNvPr id="8" name="عنصر نائب للمحتوى 7"/>
          <p:cNvGraphicFramePr>
            <a:graphicFrameLocks noGrp="1"/>
          </p:cNvGraphicFramePr>
          <p:nvPr>
            <p:ph sz="half" idx="1"/>
          </p:nvPr>
        </p:nvGraphicFramePr>
        <p:xfrm>
          <a:off x="514350" y="1857364"/>
          <a:ext cx="3843336" cy="41434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عنصر نائب للمحتوى 3"/>
          <p:cNvSpPr>
            <a:spLocks noGrp="1"/>
          </p:cNvSpPr>
          <p:nvPr>
            <p:ph sz="half" idx="2"/>
          </p:nvPr>
        </p:nvSpPr>
        <p:spPr>
          <a:xfrm>
            <a:off x="4755360" y="530352"/>
            <a:ext cx="3931920" cy="5541854"/>
          </a:xfrm>
          <a:gradFill>
            <a:gsLst>
              <a:gs pos="0">
                <a:schemeClr val="bg1"/>
              </a:gs>
              <a:gs pos="45000">
                <a:srgbClr val="FF7A00"/>
              </a:gs>
              <a:gs pos="70000">
                <a:srgbClr val="FF0300"/>
              </a:gs>
              <a:gs pos="100000">
                <a:srgbClr val="4D0808"/>
              </a:gs>
            </a:gsLst>
            <a:lin ang="5400000" scaled="0"/>
          </a:gradFill>
        </p:spPr>
        <p:txBody>
          <a:bodyPr/>
          <a:lstStyle/>
          <a:p>
            <a:r>
              <a:rPr lang="ar-IQ" b="1" dirty="0" smtClean="0">
                <a:solidFill>
                  <a:srgbClr val="FF0000"/>
                </a:solidFill>
                <a:cs typeface="Arabic Transparent" pitchFamily="2" charset="-78"/>
              </a:rPr>
              <a:t>مكونات حمل التدريب </a:t>
            </a:r>
          </a:p>
          <a:p>
            <a:r>
              <a:rPr lang="ar-IQ" dirty="0" smtClean="0">
                <a:cs typeface="Arabic Transparent" pitchFamily="2" charset="-78"/>
              </a:rPr>
              <a:t>1- شدة الحمل </a:t>
            </a:r>
          </a:p>
          <a:p>
            <a:r>
              <a:rPr lang="ar-IQ" dirty="0" smtClean="0">
                <a:cs typeface="Arabic Transparent" pitchFamily="2" charset="-78"/>
              </a:rPr>
              <a:t>2- حجم ( سعة ) الحمل</a:t>
            </a:r>
          </a:p>
          <a:p>
            <a:r>
              <a:rPr lang="ar-IQ" dirty="0" smtClean="0">
                <a:cs typeface="Arabic Transparent" pitchFamily="2" charset="-78"/>
              </a:rPr>
              <a:t>3- كثافة الحمل  </a:t>
            </a:r>
          </a:p>
          <a:p>
            <a:pPr>
              <a:buNone/>
            </a:pPr>
            <a:endParaRPr lang="ar-IQ" dirty="0" smtClean="0">
              <a:cs typeface="Arabic Transparent" pitchFamily="2" charset="-78"/>
            </a:endParaRPr>
          </a:p>
          <a:p>
            <a:endParaRPr lang="ar-IQ" dirty="0" smtClean="0">
              <a:cs typeface="Arabic Transparent" pitchFamily="2" charset="-78"/>
            </a:endParaRPr>
          </a:p>
          <a:p>
            <a:pPr>
              <a:buNone/>
            </a:pPr>
            <a:r>
              <a:rPr lang="ar-IQ" dirty="0" smtClean="0">
                <a:cs typeface="Arabic Transparent" pitchFamily="2" charset="-78"/>
              </a:rPr>
              <a:t>                   </a:t>
            </a:r>
          </a:p>
          <a:p>
            <a:pPr>
              <a:buNone/>
            </a:pPr>
            <a:r>
              <a:rPr lang="ar-IQ" dirty="0" smtClean="0">
                <a:cs typeface="Arabic Transparent" pitchFamily="2" charset="-78"/>
              </a:rPr>
              <a:t>                    </a:t>
            </a:r>
            <a:r>
              <a:rPr lang="ar-SA" dirty="0" smtClean="0">
                <a:cs typeface="Arabic Transparent" pitchFamily="2" charset="-78"/>
              </a:rPr>
              <a:t>                                </a:t>
            </a:r>
            <a:r>
              <a:rPr lang="ar-IQ" dirty="0" smtClean="0">
                <a:cs typeface="Arabic Transparent" pitchFamily="2" charset="-78"/>
              </a:rPr>
              <a:t>   </a:t>
            </a:r>
            <a:r>
              <a:rPr lang="ar-IQ" sz="1600" b="1" dirty="0" smtClean="0">
                <a:cs typeface="Arabic Transparent" pitchFamily="2" charset="-78"/>
              </a:rPr>
              <a:t>كثافة الحمل       </a:t>
            </a:r>
            <a:endParaRPr lang="ar-IQ" b="1" dirty="0" smtClean="0">
              <a:cs typeface="Arabic Transparent" pitchFamily="2" charset="-78"/>
            </a:endParaRPr>
          </a:p>
          <a:p>
            <a:endParaRPr lang="ar-IQ" dirty="0" smtClean="0">
              <a:cs typeface="Arabic Transparent" pitchFamily="2" charset="-78"/>
            </a:endParaRPr>
          </a:p>
          <a:p>
            <a:pPr>
              <a:buNone/>
            </a:pPr>
            <a:endParaRPr lang="ar-IQ" dirty="0" smtClean="0">
              <a:cs typeface="Arabic Transparent" pitchFamily="2" charset="-78"/>
            </a:endParaRPr>
          </a:p>
          <a:p>
            <a:pPr>
              <a:buNone/>
            </a:pPr>
            <a:r>
              <a:rPr lang="ar-IQ" dirty="0" smtClean="0">
                <a:cs typeface="Arabic Transparent" pitchFamily="2" charset="-78"/>
              </a:rPr>
              <a:t>            </a:t>
            </a:r>
            <a:r>
              <a:rPr lang="ar-SA" dirty="0" smtClean="0">
                <a:cs typeface="Arabic Transparent" pitchFamily="2" charset="-78"/>
              </a:rPr>
              <a:t>                  </a:t>
            </a:r>
            <a:r>
              <a:rPr lang="ar-IQ" dirty="0" smtClean="0">
                <a:cs typeface="Arabic Transparent" pitchFamily="2" charset="-78"/>
              </a:rPr>
              <a:t> </a:t>
            </a:r>
            <a:r>
              <a:rPr lang="ar-IQ" sz="1600" b="1" dirty="0" smtClean="0">
                <a:cs typeface="Arabic Transparent" pitchFamily="2" charset="-78"/>
              </a:rPr>
              <a:t>حجم الحمل</a:t>
            </a:r>
            <a:endParaRPr lang="ar-IQ" b="1" dirty="0" smtClean="0">
              <a:cs typeface="Arabic Transparent" pitchFamily="2" charset="-78"/>
            </a:endParaRPr>
          </a:p>
          <a:p>
            <a:pPr>
              <a:buNone/>
            </a:pPr>
            <a:endParaRPr lang="ar-IQ" dirty="0">
              <a:cs typeface="Arabic Transparent" pitchFamily="2" charset="-78"/>
            </a:endParaRPr>
          </a:p>
        </p:txBody>
      </p:sp>
      <p:sp>
        <p:nvSpPr>
          <p:cNvPr id="5" name="مثلث متساوي الساقين 4"/>
          <p:cNvSpPr/>
          <p:nvPr/>
        </p:nvSpPr>
        <p:spPr>
          <a:xfrm>
            <a:off x="5643570" y="3071810"/>
            <a:ext cx="2500330" cy="178595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7" name="مربع نص 6"/>
          <p:cNvSpPr txBox="1"/>
          <p:nvPr/>
        </p:nvSpPr>
        <p:spPr>
          <a:xfrm>
            <a:off x="7500958" y="3500438"/>
            <a:ext cx="1143008" cy="400110"/>
          </a:xfrm>
          <a:prstGeom prst="rect">
            <a:avLst/>
          </a:prstGeom>
          <a:noFill/>
        </p:spPr>
        <p:txBody>
          <a:bodyPr wrap="square" rtlCol="1">
            <a:spAutoFit/>
          </a:bodyPr>
          <a:lstStyle/>
          <a:p>
            <a:r>
              <a:rPr lang="ar-IQ" sz="2000" b="1" dirty="0" smtClean="0">
                <a:cs typeface="Arabic Transparent" pitchFamily="2" charset="-78"/>
              </a:rPr>
              <a:t>شدة الحمل</a:t>
            </a:r>
            <a:endParaRPr lang="ar-IQ" sz="2000" b="1" dirty="0">
              <a:cs typeface="Arabic Transparent" pitchFamily="2" charset="-78"/>
            </a:endParaRPr>
          </a:p>
        </p:txBody>
      </p:sp>
      <p:sp>
        <p:nvSpPr>
          <p:cNvPr id="9" name="مربع نص 8"/>
          <p:cNvSpPr txBox="1"/>
          <p:nvPr/>
        </p:nvSpPr>
        <p:spPr>
          <a:xfrm>
            <a:off x="642910" y="714356"/>
            <a:ext cx="3214710" cy="1077218"/>
          </a:xfrm>
          <a:prstGeom prst="rect">
            <a:avLst/>
          </a:prstGeom>
          <a:noFill/>
        </p:spPr>
        <p:txBody>
          <a:bodyPr wrap="square" rtlCol="1">
            <a:spAutoFit/>
          </a:bodyPr>
          <a:lstStyle/>
          <a:p>
            <a:pPr algn="justLow"/>
            <a:r>
              <a:rPr lang="ar-IQ" sz="2400" b="1" dirty="0" smtClean="0">
                <a:solidFill>
                  <a:srgbClr val="FF0000"/>
                </a:solidFill>
                <a:latin typeface="Arial" pitchFamily="34" charset="0"/>
                <a:cs typeface="Arial" pitchFamily="34" charset="0"/>
              </a:rPr>
              <a:t>شدة الحمل : </a:t>
            </a:r>
            <a:r>
              <a:rPr lang="ar-IQ" sz="2000" b="1" dirty="0" smtClean="0">
                <a:solidFill>
                  <a:srgbClr val="FF0000"/>
                </a:solidFill>
                <a:latin typeface="Arial" pitchFamily="34" charset="0"/>
                <a:cs typeface="Arial" pitchFamily="34" charset="0"/>
              </a:rPr>
              <a:t>درجة الصعوبة والقوة التي يؤدي بها التمرين ويمكن تصنيفه طبقا لطبيعة تنفيذه .</a:t>
            </a:r>
            <a:endParaRPr lang="ar-IQ" sz="2000" b="1" dirty="0">
              <a:solidFill>
                <a:srgbClr val="FF0000"/>
              </a:solidFill>
              <a:latin typeface="Arial" pitchFamily="34" charset="0"/>
              <a:cs typeface="Arial" pitchFamily="34" charset="0"/>
            </a:endParaRPr>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162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1"/>
          </a:solidFill>
        </p:spPr>
        <p:style>
          <a:lnRef idx="1">
            <a:schemeClr val="accent4"/>
          </a:lnRef>
          <a:fillRef idx="3">
            <a:schemeClr val="accent4"/>
          </a:fillRef>
          <a:effectRef idx="2">
            <a:schemeClr val="accent4"/>
          </a:effectRef>
          <a:fontRef idx="minor">
            <a:schemeClr val="lt1"/>
          </a:fontRef>
        </p:style>
        <p:txBody>
          <a:bodyPr>
            <a:normAutofit/>
          </a:bodyPr>
          <a:lstStyle/>
          <a:p>
            <a:r>
              <a:rPr lang="ar-IQ" sz="540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ial" pitchFamily="34" charset="0"/>
                <a:cs typeface="Arial" pitchFamily="34" charset="0"/>
              </a:rPr>
              <a:t>تحديد شدة الحمل </a:t>
            </a:r>
            <a:endParaRPr lang="ar-IQ" sz="540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ial" pitchFamily="34" charset="0"/>
              <a:cs typeface="Arial" pitchFamily="34" charset="0"/>
            </a:endParaRPr>
          </a:p>
        </p:txBody>
      </p:sp>
      <p:sp>
        <p:nvSpPr>
          <p:cNvPr id="3" name="عنصر نائب للمحتوى 2"/>
          <p:cNvSpPr>
            <a:spLocks noGrp="1"/>
          </p:cNvSpPr>
          <p:nvPr>
            <p:ph sz="half" idx="1"/>
          </p:nvPr>
        </p:nvSpPr>
        <p:spPr>
          <a:solidFill>
            <a:schemeClr val="accent1">
              <a:lumMod val="20000"/>
              <a:lumOff val="80000"/>
            </a:schemeClr>
          </a:solidFill>
        </p:spPr>
        <p:txBody>
          <a:bodyPr>
            <a:normAutofit fontScale="92500" lnSpcReduction="10000"/>
          </a:bodyPr>
          <a:lstStyle/>
          <a:p>
            <a:pPr algn="just"/>
            <a:r>
              <a:rPr lang="ar-IQ" dirty="0" smtClean="0">
                <a:solidFill>
                  <a:srgbClr val="7030A0"/>
                </a:solidFill>
                <a:latin typeface="Arial" pitchFamily="34" charset="0"/>
                <a:cs typeface="Arial" pitchFamily="34" charset="0"/>
              </a:rPr>
              <a:t>طريقة أقصى معدل للنبض : عملية ضرب النسبة المئوية لشدة الحمل × أقصى معدل لضربات القلب ولنفترض أن لاعبا أقصى معدل لنبضه 195 ن/د وطلب منه أداء تمرين بشدة 70% من أقصى شدة يستخدمها فتحتسب كالأتي النبض = 0,7 ×195= 137 ن/د وهو ما يعبر عن شدة أداء التمرين بنسبة 70% لهذا اللاعب  </a:t>
            </a:r>
            <a:endParaRPr lang="ar-IQ" dirty="0">
              <a:solidFill>
                <a:srgbClr val="7030A0"/>
              </a:solidFill>
              <a:latin typeface="Arial" pitchFamily="34" charset="0"/>
              <a:cs typeface="Arial" pitchFamily="34" charset="0"/>
            </a:endParaRPr>
          </a:p>
        </p:txBody>
      </p:sp>
      <p:sp>
        <p:nvSpPr>
          <p:cNvPr id="4" name="عنصر نائب للمحتوى 3"/>
          <p:cNvSpPr>
            <a:spLocks noGrp="1"/>
          </p:cNvSpPr>
          <p:nvPr>
            <p:ph sz="half" idx="2"/>
          </p:nvPr>
        </p:nvSpPr>
        <p:spPr>
          <a:xfrm>
            <a:off x="4755360" y="530352"/>
            <a:ext cx="3931920" cy="5970482"/>
          </a:xfrm>
          <a:solidFill>
            <a:schemeClr val="accent3">
              <a:lumMod val="20000"/>
              <a:lumOff val="80000"/>
            </a:schemeClr>
          </a:solidFill>
        </p:spPr>
        <p:txBody>
          <a:bodyPr>
            <a:normAutofit fontScale="92500" lnSpcReduction="10000"/>
          </a:bodyPr>
          <a:lstStyle/>
          <a:p>
            <a:pPr algn="justLow">
              <a:buNone/>
            </a:pPr>
            <a:r>
              <a:rPr lang="ar-IQ" dirty="0" smtClean="0">
                <a:solidFill>
                  <a:srgbClr val="002060"/>
                </a:solidFill>
                <a:latin typeface="Arial" pitchFamily="34" charset="0"/>
                <a:cs typeface="Arial" pitchFamily="34" charset="0"/>
              </a:rPr>
              <a:t>طريقة كارفونين : احتساب احتياطي أقصى معدل لضربات القلب وهو ما يعادل الفارق بين أقصى معدل للنبض إثناء أداء الجهد بين أقصى معدل للنبض خلال الراحة مثال : أقصى معدل للنبض للاعب أثناء جهد بدني 203 ن/د وأقصى معدل لنبضه أثناء الراحة 63 ن/ض </a:t>
            </a:r>
          </a:p>
          <a:p>
            <a:pPr algn="justLow">
              <a:buNone/>
            </a:pPr>
            <a:r>
              <a:rPr lang="ar-IQ" dirty="0" smtClean="0">
                <a:solidFill>
                  <a:srgbClr val="002060"/>
                </a:solidFill>
                <a:latin typeface="Arial" pitchFamily="34" charset="0"/>
                <a:cs typeface="Arial" pitchFamily="34" charset="0"/>
              </a:rPr>
              <a:t>احتياطي أقصى معدل للنبض 203- 63= 140 </a:t>
            </a:r>
            <a:r>
              <a:rPr lang="ar-IQ" dirty="0" err="1" smtClean="0">
                <a:solidFill>
                  <a:srgbClr val="002060"/>
                </a:solidFill>
                <a:latin typeface="Arial" pitchFamily="34" charset="0"/>
                <a:cs typeface="Arial" pitchFamily="34" charset="0"/>
              </a:rPr>
              <a:t>ن</a:t>
            </a:r>
            <a:r>
              <a:rPr lang="ar-IQ" dirty="0" smtClean="0">
                <a:solidFill>
                  <a:srgbClr val="002060"/>
                </a:solidFill>
                <a:latin typeface="Arial" pitchFamily="34" charset="0"/>
                <a:cs typeface="Arial" pitchFamily="34" charset="0"/>
              </a:rPr>
              <a:t>/د وإذا كان الهدف هو شدة حمل 80% فيمكن حسابه بالمعادلة معدل النبض المستهدف = احتياطي أقصى معدل للنبض × النسبة المئوية لمعدل النبض + أقصى معدل للنبض أثناء الراحة </a:t>
            </a:r>
          </a:p>
          <a:p>
            <a:pPr algn="justLow">
              <a:buNone/>
            </a:pPr>
            <a:r>
              <a:rPr lang="ar-IQ" dirty="0" smtClean="0">
                <a:solidFill>
                  <a:srgbClr val="002060"/>
                </a:solidFill>
                <a:latin typeface="Arial" pitchFamily="34" charset="0"/>
                <a:cs typeface="Arial" pitchFamily="34" charset="0"/>
              </a:rPr>
              <a:t>=  140×0,8+63=175 ن/د شدة الحمل عند80% من قدرة الرياضي </a:t>
            </a:r>
            <a:endParaRPr lang="ar-IQ"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blinds(horizontal)">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linds(horizont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linds(horizontal)">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blinds(horizontal)">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3">
                                            <p:bg/>
                                          </p:spTgt>
                                        </p:tgtEl>
                                        <p:attrNameLst>
                                          <p:attrName>style.visibility</p:attrName>
                                        </p:attrNameLst>
                                      </p:cBhvr>
                                      <p:to>
                                        <p:strVal val="visible"/>
                                      </p:to>
                                    </p:set>
                                    <p:animEffect transition="in" filter="barn(inHorizontal)">
                                      <p:cBhvr>
                                        <p:cTn id="27" dur="500"/>
                                        <p:tgtEl>
                                          <p:spTgt spid="3">
                                            <p:bg/>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Effect transition="in" filter="barn(inHorizontal)">
                                      <p:cBhvr>
                                        <p:cTn id="3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lstStyle/>
          <a:p>
            <a:pPr algn="ctr"/>
            <a:r>
              <a:rPr lang="ar-IQ" dirty="0" smtClean="0"/>
              <a:t>حساب الشدة التدريبية</a:t>
            </a:r>
            <a:endParaRPr lang="ar-IQ" dirty="0"/>
          </a:p>
        </p:txBody>
      </p:sp>
      <p:sp>
        <p:nvSpPr>
          <p:cNvPr id="3" name="عنصر نائب للمحتوى 2"/>
          <p:cNvSpPr>
            <a:spLocks noGrp="1"/>
          </p:cNvSpPr>
          <p:nvPr>
            <p:ph sz="half" idx="1"/>
          </p:nvPr>
        </p:nvSpPr>
        <p:spPr/>
        <p:style>
          <a:lnRef idx="0">
            <a:schemeClr val="accent2"/>
          </a:lnRef>
          <a:fillRef idx="3">
            <a:schemeClr val="accent2"/>
          </a:fillRef>
          <a:effectRef idx="3">
            <a:schemeClr val="accent2"/>
          </a:effectRef>
          <a:fontRef idx="minor">
            <a:schemeClr val="lt1"/>
          </a:fontRef>
        </p:style>
        <p:txBody>
          <a:bodyPr>
            <a:normAutofit/>
          </a:bodyPr>
          <a:lstStyle/>
          <a:p>
            <a:pPr algn="justLow">
              <a:buNone/>
            </a:pPr>
            <a:r>
              <a:rPr lang="ar-IQ" dirty="0" smtClean="0">
                <a:latin typeface="Arial" pitchFamily="34" charset="0"/>
                <a:cs typeface="Arial" pitchFamily="34" charset="0"/>
              </a:rPr>
              <a:t> ب – بالنسبة لتدريب القوة العضلية باستخدام الإثقال الحديدية . تحسب الشدة المستعملة لأداء تمرين معين بالمعادلة :</a:t>
            </a:r>
          </a:p>
          <a:p>
            <a:pPr algn="justLow">
              <a:buNone/>
            </a:pPr>
            <a:r>
              <a:rPr lang="ar-IQ" dirty="0" smtClean="0">
                <a:latin typeface="Arial" pitchFamily="34" charset="0"/>
                <a:cs typeface="Arial" pitchFamily="34" charset="0"/>
              </a:rPr>
              <a:t>الوزن المطلوب استخدامه عند شدة معينة= أحسن انجاز لكل تمرين × النسبة المئوية المطلوبة / 100</a:t>
            </a:r>
          </a:p>
        </p:txBody>
      </p:sp>
      <p:sp>
        <p:nvSpPr>
          <p:cNvPr id="4" name="عنصر نائب للمحتوى 3"/>
          <p:cNvSpPr>
            <a:spLocks noGrp="1"/>
          </p:cNvSpPr>
          <p:nvPr>
            <p:ph sz="half" idx="2"/>
          </p:nvPr>
        </p:nvSpPr>
        <p:spPr/>
        <p:style>
          <a:lnRef idx="0">
            <a:schemeClr val="accent1"/>
          </a:lnRef>
          <a:fillRef idx="3">
            <a:schemeClr val="accent1"/>
          </a:fillRef>
          <a:effectRef idx="3">
            <a:schemeClr val="accent1"/>
          </a:effectRef>
          <a:fontRef idx="minor">
            <a:schemeClr val="lt1"/>
          </a:fontRef>
        </p:style>
        <p:txBody>
          <a:bodyPr>
            <a:normAutofit/>
          </a:bodyPr>
          <a:lstStyle/>
          <a:p>
            <a:pPr algn="justLow"/>
            <a:r>
              <a:rPr lang="ar-IQ" dirty="0" smtClean="0">
                <a:latin typeface="Arial" pitchFamily="34" charset="0"/>
                <a:cs typeface="Arial" pitchFamily="34" charset="0"/>
              </a:rPr>
              <a:t>1- طريقة استخدام النسبة المئوية  </a:t>
            </a:r>
          </a:p>
          <a:p>
            <a:pPr algn="justLow"/>
            <a:r>
              <a:rPr lang="ar-IQ" dirty="0" smtClean="0">
                <a:latin typeface="Arial" pitchFamily="34" charset="0"/>
                <a:cs typeface="Arial" pitchFamily="34" charset="0"/>
              </a:rPr>
              <a:t>أ- بالنسبة للأركاض ، تحسب الشدة التدريبية المستعملة بالتدريب بالمعادلة التالية :</a:t>
            </a:r>
          </a:p>
          <a:p>
            <a:pPr algn="justLow"/>
            <a:r>
              <a:rPr lang="ar-IQ" dirty="0" smtClean="0">
                <a:latin typeface="Arial" pitchFamily="34" charset="0"/>
                <a:cs typeface="Arial" pitchFamily="34" charset="0"/>
              </a:rPr>
              <a:t>النسبة المئوية للشدة المطلوب استعمالها بالتدريب = أحسن زمن لكل مسافة × 100 / النسبة المئوية للشدة المطلوبة بالتدريب </a:t>
            </a:r>
            <a:endParaRPr lang="ar-IQ" dirty="0">
              <a:latin typeface="Arial" pitchFamily="34" charset="0"/>
              <a:cs typeface="Arial" pitchFamily="34"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81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gradFill>
            <a:gsLst>
              <a:gs pos="0">
                <a:srgbClr val="CCCCFF"/>
              </a:gs>
              <a:gs pos="17999">
                <a:srgbClr val="99CCFF"/>
              </a:gs>
              <a:gs pos="36000">
                <a:srgbClr val="9966FF"/>
              </a:gs>
              <a:gs pos="61000">
                <a:srgbClr val="CC99FF"/>
              </a:gs>
              <a:gs pos="82001">
                <a:srgbClr val="99CCFF"/>
              </a:gs>
              <a:gs pos="100000">
                <a:srgbClr val="CCCCFF"/>
              </a:gs>
            </a:gsLst>
            <a:lin ang="8100000" scaled="0"/>
          </a:gradFill>
        </p:spPr>
        <p:txBody>
          <a:bodyPr/>
          <a:lstStyle/>
          <a:p>
            <a:pPr algn="ctr"/>
            <a:r>
              <a:rPr lang="ar-IQ" dirty="0" smtClean="0">
                <a:solidFill>
                  <a:srgbClr val="FF0000"/>
                </a:solidFill>
              </a:rPr>
              <a:t>حجم الحمل </a:t>
            </a:r>
            <a:endParaRPr lang="ar-IQ" dirty="0">
              <a:solidFill>
                <a:srgbClr val="FF0000"/>
              </a:solidFill>
            </a:endParaRPr>
          </a:p>
        </p:txBody>
      </p:sp>
      <p:pic>
        <p:nvPicPr>
          <p:cNvPr id="5" name="عنصر نائب للمحتوى 4" descr="JSXCAP3RULJCA6OKUHYCA0T4U8ACAAO68T0CAG8Z18FCAN3EANRCAJM6VXSCABUQEDHCABVYT9DCAEWP0CDCA0MMMPPCAQD447ZCAKC9ELDCAJME4KPCAVL6HUVCAJBSITSCAC02ND1CAA7RYTFCA3W0EUE.jpg"/>
          <p:cNvPicPr>
            <a:picLocks noGrp="1" noChangeAspect="1"/>
          </p:cNvPicPr>
          <p:nvPr>
            <p:ph sz="half" idx="1"/>
          </p:nvPr>
        </p:nvPicPr>
        <p:blipFill>
          <a:blip r:embed="rId2"/>
          <a:stretch>
            <a:fillRect/>
          </a:stretch>
        </p:blipFill>
        <p:spPr>
          <a:xfrm>
            <a:off x="714348" y="571480"/>
            <a:ext cx="3000396" cy="3643338"/>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4" name="عنصر نائب للمحتوى 3"/>
          <p:cNvSpPr>
            <a:spLocks noGrp="1"/>
          </p:cNvSpPr>
          <p:nvPr>
            <p:ph sz="half" idx="2"/>
          </p:nvPr>
        </p:nvSpPr>
        <p:spPr>
          <a:gradFill>
            <a:gsLst>
              <a:gs pos="0">
                <a:srgbClr val="03D4A8"/>
              </a:gs>
              <a:gs pos="25000">
                <a:srgbClr val="21D6E0"/>
              </a:gs>
              <a:gs pos="75000">
                <a:srgbClr val="0087E6"/>
              </a:gs>
              <a:gs pos="100000">
                <a:srgbClr val="005CBF"/>
              </a:gs>
            </a:gsLst>
            <a:lin ang="8100000" scaled="0"/>
          </a:gradFill>
        </p:spPr>
        <p:txBody>
          <a:bodyPr>
            <a:normAutofit fontScale="92500"/>
          </a:bodyPr>
          <a:lstStyle/>
          <a:p>
            <a:pPr algn="just"/>
            <a:r>
              <a:rPr lang="ar-IQ" dirty="0" smtClean="0">
                <a:latin typeface="Arial" pitchFamily="34" charset="0"/>
                <a:cs typeface="Arial" pitchFamily="34" charset="0"/>
              </a:rPr>
              <a:t>ويعبر عن عدد زمن أو مسافة أو ثقل الأداء وتكراراتها خلال أداء الجهد البدني . ويعبر حجم الحمل عن سعة الأداء الفعلي للجهد البدني . ويتركب حجم الحمل من بعدين </a:t>
            </a:r>
          </a:p>
          <a:p>
            <a:pPr algn="just"/>
            <a:r>
              <a:rPr lang="ar-IQ" dirty="0" smtClean="0">
                <a:latin typeface="Arial" pitchFamily="34" charset="0"/>
                <a:cs typeface="Arial" pitchFamily="34" charset="0"/>
              </a:rPr>
              <a:t>- عدد مرات أداء التمرين أو الزمن المستغرق أو طول المسافة </a:t>
            </a:r>
          </a:p>
          <a:p>
            <a:pPr algn="just"/>
            <a:r>
              <a:rPr lang="ar-IQ" dirty="0" smtClean="0">
                <a:latin typeface="Arial" pitchFamily="34" charset="0"/>
                <a:cs typeface="Arial" pitchFamily="34" charset="0"/>
              </a:rPr>
              <a:t>- عدد مرات أعادة تكرار التمرين أو مجموع الأزمنة المستغرقة تنفيذها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to="" calcmode="lin" valueType="num">
                                      <p:cBhvr>
                                        <p:cTn id="7" dur="1" fill="hold"/>
                                        <p:tgtEl>
                                          <p:spTgt spid="4">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to="" calcmode="lin" valueType="num">
                                      <p:cBhvr>
                                        <p:cTn id="12" dur="1" fill="hold"/>
                                        <p:tgtEl>
                                          <p:spTgt spid="4">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to="" calcmode="lin" valueType="num">
                                      <p:cBhvr>
                                        <p:cTn id="17" dur="1" fill="hold"/>
                                        <p:tgtEl>
                                          <p:spTgt spid="4">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 to="" calcmode="lin" valueType="num">
                                      <p:cBhvr>
                                        <p:cTn id="22" dur="1" fill="hold"/>
                                        <p:tgtEl>
                                          <p:spTgt spid="4">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514352" y="530352"/>
            <a:ext cx="3771896" cy="4541722"/>
          </a:xfrm>
          <a:gradFill>
            <a:gsLst>
              <a:gs pos="0">
                <a:srgbClr val="FFEFD1"/>
              </a:gs>
              <a:gs pos="64999">
                <a:srgbClr val="F0EBD5"/>
              </a:gs>
              <a:gs pos="100000">
                <a:srgbClr val="D1C39F"/>
              </a:gs>
            </a:gsLst>
            <a:lin ang="5400000" scaled="0"/>
          </a:gradFill>
        </p:spPr>
        <p:txBody>
          <a:bodyPr>
            <a:normAutofit fontScale="85000" lnSpcReduction="20000"/>
          </a:bodyPr>
          <a:lstStyle/>
          <a:p>
            <a:pPr algn="justLow"/>
            <a:r>
              <a:rPr lang="ar-IQ" b="1" dirty="0" smtClean="0">
                <a:solidFill>
                  <a:srgbClr val="FF0000"/>
                </a:solidFill>
                <a:latin typeface="Arial" pitchFamily="34" charset="0"/>
                <a:cs typeface="Arial" pitchFamily="34" charset="0"/>
              </a:rPr>
              <a:t>الراحة البينية : </a:t>
            </a:r>
            <a:r>
              <a:rPr lang="ar-IQ" dirty="0" smtClean="0">
                <a:latin typeface="Arial" pitchFamily="34" charset="0"/>
                <a:cs typeface="Arial" pitchFamily="34" charset="0"/>
              </a:rPr>
              <a:t>الفترة الزمنية التي يقضيها الفرد الرياضي بين حملين وهي على نوعين </a:t>
            </a:r>
          </a:p>
          <a:p>
            <a:pPr algn="justLow">
              <a:buNone/>
            </a:pPr>
            <a:endParaRPr lang="ar-IQ" dirty="0" smtClean="0">
              <a:latin typeface="Arial" pitchFamily="34" charset="0"/>
              <a:cs typeface="Arial" pitchFamily="34" charset="0"/>
            </a:endParaRPr>
          </a:p>
          <a:p>
            <a:pPr algn="justLow"/>
            <a:r>
              <a:rPr lang="ar-IQ" dirty="0" smtClean="0">
                <a:latin typeface="Arial" pitchFamily="34" charset="0"/>
                <a:cs typeface="Arial" pitchFamily="34" charset="0"/>
              </a:rPr>
              <a:t>الراحة الايجابية تستغل الراحة البينية في الأداء الخفيف لبعض أنواع الأنشطة البدنية التي تهدف إلى استعادة الأجهزة العضوية لشفائه والتقليل من أثار الإعراض التي تؤدي إلى ظهور التعب </a:t>
            </a:r>
          </a:p>
          <a:p>
            <a:pPr algn="justLow">
              <a:buNone/>
            </a:pPr>
            <a:endParaRPr lang="ar-IQ" dirty="0" smtClean="0">
              <a:latin typeface="Arial" pitchFamily="34" charset="0"/>
              <a:cs typeface="Arial" pitchFamily="34" charset="0"/>
            </a:endParaRPr>
          </a:p>
          <a:p>
            <a:pPr algn="justLow"/>
            <a:r>
              <a:rPr lang="ar-IQ" dirty="0" smtClean="0">
                <a:latin typeface="Arial" pitchFamily="34" charset="0"/>
                <a:cs typeface="Arial" pitchFamily="34" charset="0"/>
              </a:rPr>
              <a:t>الراحة السلبية : وهي تتم بعدم أداء الفرد الرياضي لآي نوع من أنواع الأنشطة الحركية المقصودة بعد الانتهاء من تمرين سابق </a:t>
            </a:r>
            <a:endParaRPr lang="ar-IQ" dirty="0">
              <a:latin typeface="Arial" pitchFamily="34" charset="0"/>
              <a:cs typeface="Arial" pitchFamily="34" charset="0"/>
            </a:endParaRPr>
          </a:p>
        </p:txBody>
      </p:sp>
      <p:sp>
        <p:nvSpPr>
          <p:cNvPr id="4" name="عنصر نائب للمحتوى 3"/>
          <p:cNvSpPr>
            <a:spLocks noGrp="1"/>
          </p:cNvSpPr>
          <p:nvPr>
            <p:ph sz="half" idx="2"/>
          </p:nvPr>
        </p:nvSpPr>
        <p:spPr>
          <a:xfrm>
            <a:off x="4755360" y="530352"/>
            <a:ext cx="3931920" cy="4970350"/>
          </a:xfrm>
          <a:solidFill>
            <a:schemeClr val="bg1"/>
          </a:solidFill>
        </p:spPr>
        <p:txBody>
          <a:bodyPr>
            <a:normAutofit fontScale="85000" lnSpcReduction="20000"/>
          </a:bodyPr>
          <a:lstStyle/>
          <a:p>
            <a:pPr algn="justLow"/>
            <a:r>
              <a:rPr lang="ar-IQ" b="1" dirty="0" smtClean="0">
                <a:solidFill>
                  <a:srgbClr val="FF0000"/>
                </a:solidFill>
                <a:latin typeface="Arial" pitchFamily="34" charset="0"/>
                <a:cs typeface="Arial" pitchFamily="34" charset="0"/>
              </a:rPr>
              <a:t>كثافة الحمل  : </a:t>
            </a:r>
            <a:r>
              <a:rPr lang="ar-IQ" dirty="0" smtClean="0">
                <a:latin typeface="Arial" pitchFamily="34" charset="0"/>
                <a:cs typeface="Arial" pitchFamily="34" charset="0"/>
              </a:rPr>
              <a:t>مدى طول أو قصر الفترة الزمنية التي تستغرق في الراحة بين أعادة تكرار الجهد البدني ( التمرين ) أو بين الجهود البدنية التمرينات المكونة للحمل </a:t>
            </a:r>
          </a:p>
          <a:p>
            <a:pPr algn="justLow"/>
            <a:r>
              <a:rPr lang="ar-IQ" dirty="0" smtClean="0">
                <a:latin typeface="Arial" pitchFamily="34" charset="0"/>
                <a:cs typeface="Arial" pitchFamily="34" charset="0"/>
              </a:rPr>
              <a:t>الراحة البينية : الفترة الزمنية التي يقضيها الفرد الرياضي اللاعب بين حملين .</a:t>
            </a:r>
          </a:p>
          <a:p>
            <a:pPr algn="justLow"/>
            <a:r>
              <a:rPr lang="ar-IQ" dirty="0" smtClean="0">
                <a:latin typeface="Arial" pitchFamily="34" charset="0"/>
                <a:cs typeface="Arial" pitchFamily="34" charset="0"/>
              </a:rPr>
              <a:t>مثال : أداء جهد بدني ( جلوس من الرقود 20 مرة ويعاد تكراره 4 مرات وأن الفترة الزمنية بين كل تكرار وأخر تحدد كثافة الحمل </a:t>
            </a:r>
            <a:endParaRPr lang="ar-IQ" dirty="0">
              <a:latin typeface="Arial" pitchFamily="34" charset="0"/>
              <a:cs typeface="Arial" pitchFamily="34" charset="0"/>
            </a:endParaRPr>
          </a:p>
        </p:txBody>
      </p:sp>
      <p:pic>
        <p:nvPicPr>
          <p:cNvPr id="1026" name="Picture 2" descr="C:\Documents and Settings\Administrator\Desktop\صور رياضية\imagesCAZWZ17K.jpg"/>
          <p:cNvPicPr>
            <a:picLocks noChangeAspect="1" noChangeArrowheads="1"/>
          </p:cNvPicPr>
          <p:nvPr/>
        </p:nvPicPr>
        <p:blipFill>
          <a:blip r:embed="rId2"/>
          <a:srcRect/>
          <a:stretch>
            <a:fillRect/>
          </a:stretch>
        </p:blipFill>
        <p:spPr bwMode="auto">
          <a:xfrm>
            <a:off x="5238774" y="4772046"/>
            <a:ext cx="3048002" cy="16573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arn(inHorizontal)">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animEffect transition="in" filter="barn(inHorizontal)">
                                      <p:cBhvr>
                                        <p:cTn id="12" dur="500"/>
                                        <p:tgtEl>
                                          <p:spTgt spid="4">
                                            <p:bg/>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arn(inHorizontal)">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barn(inHorizontal)">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barn(inHorizontal)">
                                      <p:cBhvr>
                                        <p:cTn id="27" dur="5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bg/>
                                          </p:spTgt>
                                        </p:tgtEl>
                                        <p:attrNameLst>
                                          <p:attrName>style.visibility</p:attrName>
                                        </p:attrNameLst>
                                      </p:cBhvr>
                                      <p:to>
                                        <p:strVal val="visible"/>
                                      </p:to>
                                    </p:set>
                                    <p:animEffect transition="in" filter="blinds(horizontal)">
                                      <p:cBhvr>
                                        <p:cTn id="32" dur="500"/>
                                        <p:tgtEl>
                                          <p:spTgt spid="3">
                                            <p:bg/>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animEffect transition="in" filter="blinds(horizontal)">
                                      <p:cBhvr>
                                        <p:cTn id="37" dur="500"/>
                                        <p:tgtEl>
                                          <p:spTgt spid="3">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Effect transition="in" filter="blinds(horizontal)">
                                      <p:cBhvr>
                                        <p:cTn id="42" dur="500"/>
                                        <p:tgtEl>
                                          <p:spTgt spid="3">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blinds(horizontal)">
                                      <p:cBhvr>
                                        <p:cTn id="4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gradFill>
            <a:gsLst>
              <a:gs pos="0">
                <a:srgbClr val="FFF200"/>
              </a:gs>
              <a:gs pos="45000">
                <a:srgbClr val="FF7A00"/>
              </a:gs>
              <a:gs pos="70000">
                <a:srgbClr val="FF0300"/>
              </a:gs>
              <a:gs pos="100000">
                <a:srgbClr val="4D0808"/>
              </a:gs>
            </a:gsLst>
            <a:lin ang="5400000" scaled="0"/>
          </a:gradFill>
        </p:spPr>
        <p:txBody>
          <a:bodyPr/>
          <a:lstStyle/>
          <a:p>
            <a:r>
              <a:rPr lang="ar-IQ" dirty="0" smtClean="0"/>
              <a:t>درجات حمل التدريب</a:t>
            </a:r>
            <a:endParaRPr lang="ar-IQ" dirty="0"/>
          </a:p>
        </p:txBody>
      </p:sp>
      <p:graphicFrame>
        <p:nvGraphicFramePr>
          <p:cNvPr id="5" name="عنصر نائب للمحتوى 4"/>
          <p:cNvGraphicFramePr>
            <a:graphicFrameLocks noGrp="1"/>
          </p:cNvGraphicFramePr>
          <p:nvPr>
            <p:ph sz="half" idx="1"/>
          </p:nvPr>
        </p:nvGraphicFramePr>
        <p:xfrm>
          <a:off x="514350" y="530225"/>
          <a:ext cx="3932238" cy="43894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عنصر نائب للمحتوى 3"/>
          <p:cNvSpPr>
            <a:spLocks noGrp="1"/>
          </p:cNvSpPr>
          <p:nvPr>
            <p:ph sz="half" idx="2"/>
          </p:nvPr>
        </p:nvSpPr>
        <p:spPr/>
        <p:txBody>
          <a:bodyPr>
            <a:normAutofit fontScale="92500" lnSpcReduction="20000"/>
          </a:bodyPr>
          <a:lstStyle/>
          <a:p>
            <a:pPr algn="justLow"/>
            <a:r>
              <a:rPr lang="ar-IQ" dirty="0" smtClean="0">
                <a:latin typeface="Arial" pitchFamily="34" charset="0"/>
                <a:cs typeface="Arial" pitchFamily="34" charset="0"/>
              </a:rPr>
              <a:t>تعرف درجات حمل التدريب بأنها درجة تشير إلى تأثير مكونات حمل التدريب ( الشدة والحجم والكثافة ) في الفرد الرياضي وتمثل بنسبة مئوية من أقصى ما يستطيع </a:t>
            </a:r>
            <a:r>
              <a:rPr lang="ar-IQ" smtClean="0">
                <a:latin typeface="Arial" pitchFamily="34" charset="0"/>
                <a:cs typeface="Arial" pitchFamily="34" charset="0"/>
              </a:rPr>
              <a:t>تحمله </a:t>
            </a:r>
          </a:p>
          <a:p>
            <a:pPr algn="justLow">
              <a:buNone/>
            </a:pPr>
            <a:endParaRPr lang="ar-IQ" dirty="0" smtClean="0">
              <a:latin typeface="Arial" pitchFamily="34" charset="0"/>
              <a:cs typeface="Arial" pitchFamily="34" charset="0"/>
            </a:endParaRPr>
          </a:p>
          <a:p>
            <a:pPr lvl="0" algn="justLow"/>
            <a:r>
              <a:rPr lang="ar-IQ" dirty="0" smtClean="0">
                <a:latin typeface="Arial" pitchFamily="34" charset="0"/>
                <a:cs typeface="Arial" pitchFamily="34" charset="0"/>
              </a:rPr>
              <a:t>لكل نوع من هذه المكونات يستخدم في تطوير مستوى اللاعب خلال كافة الدورات الحملية إذ أن تغيير درجات الحمل المقدم طبقا لاعتبارات محددة يعتبر أمرا ضروريا ، حيث لكل منها دورها الهام والفعال في رفع مستوى اللاعب</a:t>
            </a:r>
          </a:p>
          <a:p>
            <a:pPr algn="justLow"/>
            <a:endParaRPr lang="ar-IQ" dirty="0">
              <a:latin typeface="Arial" pitchFamily="34" charset="0"/>
              <a:cs typeface="Arial" pitchFamily="34" charset="0"/>
            </a:endParaRPr>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جهة">
  <a:themeElements>
    <a:clrScheme name="واجهة">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واجهة">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واجهة">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1879</TotalTime>
  <Words>2648</Words>
  <Application>Microsoft Office PowerPoint</Application>
  <PresentationFormat>On-screen Show (4:3)</PresentationFormat>
  <Paragraphs>437</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واجهة</vt:lpstr>
      <vt:lpstr>الحمل التدريبي</vt:lpstr>
      <vt:lpstr>مفهوم الحمل التدريبي </vt:lpstr>
      <vt:lpstr>PowerPoint Presentation</vt:lpstr>
      <vt:lpstr>PowerPoint Presentation</vt:lpstr>
      <vt:lpstr>تحديد شدة الحمل </vt:lpstr>
      <vt:lpstr>حساب الشدة التدريبية</vt:lpstr>
      <vt:lpstr>حجم الحمل </vt:lpstr>
      <vt:lpstr>PowerPoint Presentation</vt:lpstr>
      <vt:lpstr>درجات حمل التدريب</vt:lpstr>
      <vt:lpstr>PowerPoint Presentation</vt:lpstr>
      <vt:lpstr>قاعدة الإثارة أساس لعملية التدريب</vt:lpstr>
      <vt:lpstr>PowerPoint Presentation</vt:lpstr>
      <vt:lpstr>طرق ضبط الحمل والتحكم فيه</vt:lpstr>
      <vt:lpstr>هناك نوعين من الحجوم التدريبية</vt:lpstr>
      <vt:lpstr>يوضح مجالات الشدة الخمسة للألعاب الرياضية الدائرية عن فوكس وآخرون (1993)</vt:lpstr>
      <vt:lpstr>صعوبة الشدة على أساس معدل ضربات القلب عن نيكيوروف ، 1974</vt:lpstr>
      <vt:lpstr>جدول يوضح قيم معدل ضربات القلب لعشرة تمارين مستخدمة في وحدة تدريبية لركض (100 ) م </vt:lpstr>
      <vt:lpstr>PowerPoint Presentation</vt:lpstr>
      <vt:lpstr>تشكيل  حمل التدريب </vt:lpstr>
      <vt:lpstr>كيفية استخدام مكونات الحمل الثلاث لضبط الحمل والتحكم فيه</vt:lpstr>
      <vt:lpstr>تكوين وهيكلية الموسم التنافسي</vt:lpstr>
      <vt:lpstr>خمسة أحمال مختلفة موزعة في حالتين تشكيليتين مختلفتين</vt:lpstr>
      <vt:lpstr>PowerPoint Presentation</vt:lpstr>
      <vt:lpstr>PowerPoint Presentation</vt:lpstr>
      <vt:lpstr>PowerPoint Presentation</vt:lpstr>
      <vt:lpstr>العوامل التي تحدد سعات موجات الأحمال</vt:lpstr>
      <vt:lpstr>تحديد درجة الحمل التدريبي وتقويمه</vt:lpstr>
      <vt:lpstr>جدول يوضح تقدير حمل التدريب من خلال المؤشرات الفسيولوجية التي تظهر على اللاعب خلال تنفيذ أحمال التدريب </vt:lpstr>
      <vt:lpstr>جدول يوضح تقدير درجة حمل التدريب من خلال المؤشرات النفسية التي تظهر على اللاعب خلال تنفيذ أحمال التدريب</vt:lpstr>
      <vt:lpstr>PowerPoint Presentation</vt:lpstr>
      <vt:lpstr>تأثير حمل التدريب الزائد على اللاعبين</vt:lpstr>
      <vt:lpstr>أسباب الحمل الزائد الناتجة عن سوء تخطيط الحمل التدريبي</vt:lpstr>
      <vt:lpstr>أسباب الحمل الزائد الناتجة عن أسلوب حياة اللاعب</vt:lpstr>
      <vt:lpstr>الأعراض البدنية والنفسية للحمل التدريبي الزائد</vt:lpstr>
      <vt:lpstr>PowerPoint Presentation</vt:lpstr>
      <vt:lpstr>دور المدرب في التعامل مع الحمل الزائد</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الحمل التدريبي</dc:title>
  <dc:creator>Roger-Zlatan</dc:creator>
  <cp:lastModifiedBy>DR.Ahmed Saker</cp:lastModifiedBy>
  <cp:revision>188</cp:revision>
  <dcterms:modified xsi:type="dcterms:W3CDTF">2019-12-24T23:22:39Z</dcterms:modified>
</cp:coreProperties>
</file>