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60" r:id="rId5"/>
    <p:sldId id="270" r:id="rId6"/>
    <p:sldId id="261" r:id="rId7"/>
    <p:sldId id="272" r:id="rId8"/>
    <p:sldId id="273" r:id="rId9"/>
    <p:sldId id="266" r:id="rId10"/>
    <p:sldId id="26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0" d="100"/>
          <a:sy n="80" d="100"/>
        </p:scale>
        <p:origin x="145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09E32B-8B75-4C4D-9F64-F0F8803AB788}" type="datetimeFigureOut">
              <a:rPr lang="ar-IQ" smtClean="0"/>
              <a:t>20/06/1441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65DD598-74AE-4B78-B0C4-F93A60A037F4}" type="slidenum">
              <a:rPr lang="ar-IQ" smtClean="0"/>
              <a:t>‹#›</a:t>
            </a:fld>
            <a:endParaRPr lang="ar-IQ"/>
          </a:p>
        </p:txBody>
      </p:sp>
    </p:spTree>
    <p:extLst>
      <p:ext uri="{BB962C8B-B14F-4D97-AF65-F5344CB8AC3E}">
        <p14:creationId xmlns:p14="http://schemas.microsoft.com/office/powerpoint/2010/main" val="62960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D109E32B-8B75-4C4D-9F64-F0F8803AB788}" type="datetimeFigureOut">
              <a:rPr lang="ar-IQ" smtClean="0"/>
              <a:t>20/06/1441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65DD598-74AE-4B78-B0C4-F93A60A037F4}" type="slidenum">
              <a:rPr lang="ar-IQ" smtClean="0"/>
              <a:t>‹#›</a:t>
            </a:fld>
            <a:endParaRPr lang="ar-IQ"/>
          </a:p>
        </p:txBody>
      </p:sp>
    </p:spTree>
    <p:extLst>
      <p:ext uri="{BB962C8B-B14F-4D97-AF65-F5344CB8AC3E}">
        <p14:creationId xmlns:p14="http://schemas.microsoft.com/office/powerpoint/2010/main" val="2805464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09E32B-8B75-4C4D-9F64-F0F8803AB788}" type="datetimeFigureOut">
              <a:rPr lang="ar-IQ" smtClean="0"/>
              <a:t>20/06/1441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65DD598-74AE-4B78-B0C4-F93A60A037F4}" type="slidenum">
              <a:rPr lang="ar-IQ" smtClean="0"/>
              <a:t>‹#›</a:t>
            </a:fld>
            <a:endParaRPr lang="ar-IQ"/>
          </a:p>
        </p:txBody>
      </p:sp>
    </p:spTree>
    <p:extLst>
      <p:ext uri="{BB962C8B-B14F-4D97-AF65-F5344CB8AC3E}">
        <p14:creationId xmlns:p14="http://schemas.microsoft.com/office/powerpoint/2010/main" val="425789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09E32B-8B75-4C4D-9F64-F0F8803AB788}" type="datetimeFigureOut">
              <a:rPr lang="ar-IQ" smtClean="0"/>
              <a:t>20/06/1441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65DD598-74AE-4B78-B0C4-F93A60A037F4}" type="slidenum">
              <a:rPr lang="ar-IQ" smtClean="0"/>
              <a:t>‹#›</a:t>
            </a:fld>
            <a:endParaRPr lang="ar-IQ"/>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66841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09E32B-8B75-4C4D-9F64-F0F8803AB788}" type="datetimeFigureOut">
              <a:rPr lang="ar-IQ" smtClean="0"/>
              <a:t>20/06/1441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65DD598-74AE-4B78-B0C4-F93A60A037F4}" type="slidenum">
              <a:rPr lang="ar-IQ" smtClean="0"/>
              <a:t>‹#›</a:t>
            </a:fld>
            <a:endParaRPr lang="ar-IQ"/>
          </a:p>
        </p:txBody>
      </p:sp>
    </p:spTree>
    <p:extLst>
      <p:ext uri="{BB962C8B-B14F-4D97-AF65-F5344CB8AC3E}">
        <p14:creationId xmlns:p14="http://schemas.microsoft.com/office/powerpoint/2010/main" val="257610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09E32B-8B75-4C4D-9F64-F0F8803AB788}" type="datetimeFigureOut">
              <a:rPr lang="ar-IQ" smtClean="0"/>
              <a:t>20/06/1441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65DD598-74AE-4B78-B0C4-F93A60A037F4}" type="slidenum">
              <a:rPr lang="ar-IQ" smtClean="0"/>
              <a:t>‹#›</a:t>
            </a:fld>
            <a:endParaRPr lang="ar-IQ"/>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6765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09E32B-8B75-4C4D-9F64-F0F8803AB788}" type="datetimeFigureOut">
              <a:rPr lang="ar-IQ" smtClean="0"/>
              <a:t>20/06/1441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65DD598-74AE-4B78-B0C4-F93A60A037F4}" type="slidenum">
              <a:rPr lang="ar-IQ" smtClean="0"/>
              <a:t>‹#›</a:t>
            </a:fld>
            <a:endParaRPr lang="ar-IQ"/>
          </a:p>
        </p:txBody>
      </p:sp>
    </p:spTree>
    <p:extLst>
      <p:ext uri="{BB962C8B-B14F-4D97-AF65-F5344CB8AC3E}">
        <p14:creationId xmlns:p14="http://schemas.microsoft.com/office/powerpoint/2010/main" val="420274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09E32B-8B75-4C4D-9F64-F0F8803AB788}" type="datetimeFigureOut">
              <a:rPr lang="ar-IQ" smtClean="0"/>
              <a:t>20/06/1441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65DD598-74AE-4B78-B0C4-F93A60A037F4}" type="slidenum">
              <a:rPr lang="ar-IQ" smtClean="0"/>
              <a:t>‹#›</a:t>
            </a:fld>
            <a:endParaRPr lang="ar-IQ"/>
          </a:p>
        </p:txBody>
      </p:sp>
    </p:spTree>
    <p:extLst>
      <p:ext uri="{BB962C8B-B14F-4D97-AF65-F5344CB8AC3E}">
        <p14:creationId xmlns:p14="http://schemas.microsoft.com/office/powerpoint/2010/main" val="3671153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09E32B-8B75-4C4D-9F64-F0F8803AB788}" type="datetimeFigureOut">
              <a:rPr lang="ar-IQ" smtClean="0"/>
              <a:t>20/06/1441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65DD598-74AE-4B78-B0C4-F93A60A037F4}" type="slidenum">
              <a:rPr lang="ar-IQ" smtClean="0"/>
              <a:t>‹#›</a:t>
            </a:fld>
            <a:endParaRPr lang="ar-IQ"/>
          </a:p>
        </p:txBody>
      </p:sp>
    </p:spTree>
    <p:extLst>
      <p:ext uri="{BB962C8B-B14F-4D97-AF65-F5344CB8AC3E}">
        <p14:creationId xmlns:p14="http://schemas.microsoft.com/office/powerpoint/2010/main" val="141034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09E32B-8B75-4C4D-9F64-F0F8803AB788}" type="datetimeFigureOut">
              <a:rPr lang="ar-IQ" smtClean="0"/>
              <a:t>20/06/1441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65DD598-74AE-4B78-B0C4-F93A60A037F4}" type="slidenum">
              <a:rPr lang="ar-IQ" smtClean="0"/>
              <a:t>‹#›</a:t>
            </a:fld>
            <a:endParaRPr lang="ar-IQ"/>
          </a:p>
        </p:txBody>
      </p:sp>
    </p:spTree>
    <p:extLst>
      <p:ext uri="{BB962C8B-B14F-4D97-AF65-F5344CB8AC3E}">
        <p14:creationId xmlns:p14="http://schemas.microsoft.com/office/powerpoint/2010/main" val="430556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09E32B-8B75-4C4D-9F64-F0F8803AB788}" type="datetimeFigureOut">
              <a:rPr lang="ar-IQ" smtClean="0"/>
              <a:t>20/06/1441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65DD598-74AE-4B78-B0C4-F93A60A037F4}" type="slidenum">
              <a:rPr lang="ar-IQ" smtClean="0"/>
              <a:t>‹#›</a:t>
            </a:fld>
            <a:endParaRPr lang="ar-IQ"/>
          </a:p>
        </p:txBody>
      </p:sp>
    </p:spTree>
    <p:extLst>
      <p:ext uri="{BB962C8B-B14F-4D97-AF65-F5344CB8AC3E}">
        <p14:creationId xmlns:p14="http://schemas.microsoft.com/office/powerpoint/2010/main" val="562660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09E32B-8B75-4C4D-9F64-F0F8803AB788}" type="datetimeFigureOut">
              <a:rPr lang="ar-IQ" smtClean="0"/>
              <a:t>20/06/1441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65DD598-74AE-4B78-B0C4-F93A60A037F4}" type="slidenum">
              <a:rPr lang="ar-IQ" smtClean="0"/>
              <a:t>‹#›</a:t>
            </a:fld>
            <a:endParaRPr lang="ar-IQ"/>
          </a:p>
        </p:txBody>
      </p:sp>
    </p:spTree>
    <p:extLst>
      <p:ext uri="{BB962C8B-B14F-4D97-AF65-F5344CB8AC3E}">
        <p14:creationId xmlns:p14="http://schemas.microsoft.com/office/powerpoint/2010/main" val="178230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09E32B-8B75-4C4D-9F64-F0F8803AB788}" type="datetimeFigureOut">
              <a:rPr lang="ar-IQ" smtClean="0"/>
              <a:t>20/06/1441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65DD598-74AE-4B78-B0C4-F93A60A037F4}" type="slidenum">
              <a:rPr lang="ar-IQ" smtClean="0"/>
              <a:t>‹#›</a:t>
            </a:fld>
            <a:endParaRPr lang="ar-IQ"/>
          </a:p>
        </p:txBody>
      </p:sp>
    </p:spTree>
    <p:extLst>
      <p:ext uri="{BB962C8B-B14F-4D97-AF65-F5344CB8AC3E}">
        <p14:creationId xmlns:p14="http://schemas.microsoft.com/office/powerpoint/2010/main" val="164438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09E32B-8B75-4C4D-9F64-F0F8803AB788}" type="datetimeFigureOut">
              <a:rPr lang="ar-IQ" smtClean="0"/>
              <a:t>20/06/1441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65DD598-74AE-4B78-B0C4-F93A60A037F4}" type="slidenum">
              <a:rPr lang="ar-IQ" smtClean="0"/>
              <a:t>‹#›</a:t>
            </a:fld>
            <a:endParaRPr lang="ar-IQ"/>
          </a:p>
        </p:txBody>
      </p:sp>
    </p:spTree>
    <p:extLst>
      <p:ext uri="{BB962C8B-B14F-4D97-AF65-F5344CB8AC3E}">
        <p14:creationId xmlns:p14="http://schemas.microsoft.com/office/powerpoint/2010/main" val="114760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9E32B-8B75-4C4D-9F64-F0F8803AB788}" type="datetimeFigureOut">
              <a:rPr lang="ar-IQ" smtClean="0"/>
              <a:t>20/06/1441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65DD598-74AE-4B78-B0C4-F93A60A037F4}" type="slidenum">
              <a:rPr lang="ar-IQ" smtClean="0"/>
              <a:t>‹#›</a:t>
            </a:fld>
            <a:endParaRPr lang="ar-IQ"/>
          </a:p>
        </p:txBody>
      </p:sp>
    </p:spTree>
    <p:extLst>
      <p:ext uri="{BB962C8B-B14F-4D97-AF65-F5344CB8AC3E}">
        <p14:creationId xmlns:p14="http://schemas.microsoft.com/office/powerpoint/2010/main" val="299893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109E32B-8B75-4C4D-9F64-F0F8803AB788}" type="datetimeFigureOut">
              <a:rPr lang="ar-IQ" smtClean="0"/>
              <a:t>20/06/1441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65DD598-74AE-4B78-B0C4-F93A60A037F4}" type="slidenum">
              <a:rPr lang="ar-IQ" smtClean="0"/>
              <a:t>‹#›</a:t>
            </a:fld>
            <a:endParaRPr lang="ar-IQ"/>
          </a:p>
        </p:txBody>
      </p:sp>
    </p:spTree>
    <p:extLst>
      <p:ext uri="{BB962C8B-B14F-4D97-AF65-F5344CB8AC3E}">
        <p14:creationId xmlns:p14="http://schemas.microsoft.com/office/powerpoint/2010/main" val="138827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109E32B-8B75-4C4D-9F64-F0F8803AB788}" type="datetimeFigureOut">
              <a:rPr lang="ar-IQ" smtClean="0"/>
              <a:t>20/06/1441</a:t>
            </a:fld>
            <a:endParaRPr lang="ar-IQ"/>
          </a:p>
        </p:txBody>
      </p:sp>
      <p:sp>
        <p:nvSpPr>
          <p:cNvPr id="6" name="Footer Placeholder 5"/>
          <p:cNvSpPr>
            <a:spLocks noGrp="1"/>
          </p:cNvSpPr>
          <p:nvPr>
            <p:ph type="ftr" sz="quarter" idx="11"/>
          </p:nvPr>
        </p:nvSpPr>
        <p:spPr>
          <a:xfrm>
            <a:off x="533400" y="6172200"/>
            <a:ext cx="5811724" cy="365125"/>
          </a:xfrm>
        </p:spPr>
        <p:txBody>
          <a:bodyPr/>
          <a:lstStyle/>
          <a:p>
            <a:endParaRPr lang="ar-IQ"/>
          </a:p>
        </p:txBody>
      </p:sp>
      <p:sp>
        <p:nvSpPr>
          <p:cNvPr id="7" name="Slide Number Placeholder 6"/>
          <p:cNvSpPr>
            <a:spLocks noGrp="1"/>
          </p:cNvSpPr>
          <p:nvPr>
            <p:ph type="sldNum" sz="quarter" idx="12"/>
          </p:nvPr>
        </p:nvSpPr>
        <p:spPr/>
        <p:txBody>
          <a:bodyPr/>
          <a:lstStyle/>
          <a:p>
            <a:fld id="{E65DD598-74AE-4B78-B0C4-F93A60A037F4}" type="slidenum">
              <a:rPr lang="ar-IQ" smtClean="0"/>
              <a:t>‹#›</a:t>
            </a:fld>
            <a:endParaRPr lang="ar-IQ"/>
          </a:p>
        </p:txBody>
      </p:sp>
    </p:spTree>
    <p:extLst>
      <p:ext uri="{BB962C8B-B14F-4D97-AF65-F5344CB8AC3E}">
        <p14:creationId xmlns:p14="http://schemas.microsoft.com/office/powerpoint/2010/main" val="289520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109E32B-8B75-4C4D-9F64-F0F8803AB788}" type="datetimeFigureOut">
              <a:rPr lang="ar-IQ" smtClean="0"/>
              <a:t>20/06/1441</a:t>
            </a:fld>
            <a:endParaRPr lang="ar-IQ"/>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ar-IQ"/>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E65DD598-74AE-4B78-B0C4-F93A60A037F4}" type="slidenum">
              <a:rPr lang="ar-IQ" smtClean="0"/>
              <a:t>‹#›</a:t>
            </a:fld>
            <a:endParaRPr lang="ar-IQ"/>
          </a:p>
        </p:txBody>
      </p:sp>
    </p:spTree>
    <p:extLst>
      <p:ext uri="{BB962C8B-B14F-4D97-AF65-F5344CB8AC3E}">
        <p14:creationId xmlns:p14="http://schemas.microsoft.com/office/powerpoint/2010/main" val="1248683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32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t>المسجد الاموي في دمشق</a:t>
            </a:r>
            <a:endParaRPr lang="ar-IQ" dirty="0"/>
          </a:p>
        </p:txBody>
      </p:sp>
      <p:sp>
        <p:nvSpPr>
          <p:cNvPr id="3" name="عنوان فرعي 2"/>
          <p:cNvSpPr>
            <a:spLocks noGrp="1"/>
          </p:cNvSpPr>
          <p:nvPr>
            <p:ph type="subTitle" idx="1"/>
          </p:nvPr>
        </p:nvSpPr>
        <p:spPr/>
        <p:txBody>
          <a:bodyPr/>
          <a:lstStyle/>
          <a:p>
            <a:r>
              <a:rPr lang="ar-IQ" dirty="0"/>
              <a:t>محاضرة علمية لطلبة المرحلة الثانية الكورس الاول للعام الدراسي </a:t>
            </a:r>
          </a:p>
          <a:p>
            <a:r>
              <a:rPr lang="ar-IQ" dirty="0"/>
              <a:t>2019م-2020م</a:t>
            </a:r>
          </a:p>
          <a:p>
            <a:r>
              <a:rPr lang="ar-IQ" dirty="0"/>
              <a:t>د. نجاة علي محمد التميمي</a:t>
            </a:r>
          </a:p>
          <a:p>
            <a:endParaRPr lang="ar-IQ" dirty="0"/>
          </a:p>
        </p:txBody>
      </p:sp>
    </p:spTree>
    <p:extLst>
      <p:ext uri="{BB962C8B-B14F-4D97-AF65-F5344CB8AC3E}">
        <p14:creationId xmlns:p14="http://schemas.microsoft.com/office/powerpoint/2010/main" val="131027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5"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631031"/>
            <a:ext cx="5022850" cy="3767138"/>
          </a:xfrm>
          <a:prstGeom prst="rect">
            <a:avLst/>
          </a:prstGeom>
        </p:spPr>
      </p:pic>
      <p:pic>
        <p:nvPicPr>
          <p:cNvPr id="6"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19" y="1340768"/>
            <a:ext cx="3556973" cy="2664296"/>
          </a:xfrm>
          <a:prstGeom prst="rect">
            <a:avLst/>
          </a:prstGeom>
        </p:spPr>
      </p:pic>
    </p:spTree>
    <p:extLst>
      <p:ext uri="{BB962C8B-B14F-4D97-AF65-F5344CB8AC3E}">
        <p14:creationId xmlns:p14="http://schemas.microsoft.com/office/powerpoint/2010/main" val="182101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404664"/>
            <a:ext cx="8280920" cy="5632311"/>
          </a:xfrm>
          <a:prstGeom prst="rect">
            <a:avLst/>
          </a:prstGeom>
        </p:spPr>
        <p:txBody>
          <a:bodyPr wrap="square">
            <a:spAutoFit/>
          </a:bodyPr>
          <a:lstStyle/>
          <a:p>
            <a:pPr algn="justLow" rtl="1"/>
            <a:r>
              <a:rPr lang="ar-IQ" sz="3600" dirty="0" smtClean="0">
                <a:latin typeface="Arabic Typesetting" panose="03020402040406030203" pitchFamily="66" charset="-78"/>
                <a:cs typeface="Arabic Typesetting" panose="03020402040406030203" pitchFamily="66" charset="-78"/>
              </a:rPr>
              <a:t>الجامع الاموي في دمشق : </a:t>
            </a:r>
          </a:p>
          <a:p>
            <a:pPr algn="justLow" rtl="1"/>
            <a:r>
              <a:rPr lang="ar-IQ" sz="3600" dirty="0" smtClean="0">
                <a:latin typeface="Arabic Typesetting" panose="03020402040406030203" pitchFamily="66" charset="-78"/>
                <a:cs typeface="Arabic Typesetting" panose="03020402040406030203" pitchFamily="66" charset="-78"/>
              </a:rPr>
              <a:t>    ومن المباني الخالدة الاخرى التي ترجع الى عصر الاسرة الاموية المسجد الجامع في دمشق وهو الذي شيده الخليفة الاموي الوليد بن عبدالملك (86ـ96هـ / 705ـ715م) . وذلك نتجه ازدياد اقبال اهل البلاد المفتوحة الى الدخول في الدين من جهة والى ازدياد عدد المهاجرين العرب من شبه الجزيرة الى الديار الشامية من جهة اخرى . فضاق المسجد الجامع في دمشق بالمصلين . ونحن نعلم ان المسجد الجامع في دمشق كان في الواقع نصف كاتدرائية سانت يوحنا . فعمل الوليد على شراء النصف الثاني من الكنيسة من النصارى فهدم البناء بأكمله وشيد على بقعة الارض نفسها مسجداً جامعاً اعتبره المؤرخون والجغرافيون القدامى منهم والمحدثون من اجل واجمل المساجد الاسلامي قاطبة </a:t>
            </a:r>
            <a:endParaRPr lang="ar-IQ"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01594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23528" y="836712"/>
            <a:ext cx="8280920" cy="4154984"/>
          </a:xfrm>
          <a:prstGeom prst="rect">
            <a:avLst/>
          </a:prstGeom>
        </p:spPr>
        <p:txBody>
          <a:bodyPr wrap="square">
            <a:spAutoFit/>
          </a:bodyPr>
          <a:lstStyle/>
          <a:p>
            <a:pPr algn="justLow" rtl="1"/>
            <a:r>
              <a:rPr lang="ar-IQ" sz="4400" dirty="0" smtClean="0">
                <a:latin typeface="Arabic Typesetting" panose="03020402040406030203" pitchFamily="66" charset="-78"/>
                <a:cs typeface="Arabic Typesetting" panose="03020402040406030203" pitchFamily="66" charset="-78"/>
              </a:rPr>
              <a:t> لقد تم تشييد هذا المسجد الجامع بين عام 86ـ96 هجرية (705ـ715م) ويرى بعض المؤرخين العرب القدامى ان سنة 88 هجرية هي السنة التي بنى فيها هذا المسجد الجامع . ومهما يكن من امر فقد استقدم له الصناع المهرة من مختلف الاقاليم العربية والاسلامية . ويشغل المسجد الجامع ارضاً مستطيلة الشكل طوله من الشرق الى الغرب 136 متراً وعرضه من الشمال الى الجنوب 98 متراً . </a:t>
            </a:r>
            <a:endParaRPr lang="ar-IQ" sz="4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46144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76672"/>
            <a:ext cx="8280920" cy="5509200"/>
          </a:xfrm>
          <a:prstGeom prst="rect">
            <a:avLst/>
          </a:prstGeom>
        </p:spPr>
        <p:txBody>
          <a:bodyPr wrap="square">
            <a:spAutoFit/>
          </a:bodyPr>
          <a:lstStyle/>
          <a:p>
            <a:pPr algn="justLow" rtl="1"/>
            <a:r>
              <a:rPr lang="ar-IQ" sz="4400" dirty="0" smtClean="0">
                <a:latin typeface="Arabic Typesetting" panose="03020402040406030203" pitchFamily="66" charset="-78"/>
                <a:cs typeface="Arabic Typesetting" panose="03020402040406030203" pitchFamily="66" charset="-78"/>
              </a:rPr>
              <a:t>وقوامه صحن فسيح يحيط به من جهته الجنوبية بيت الصلاة والذي طوله يوازي طول المسجد بعد ان نستخرج منه عرض الجدارين الغربي والشرقي فيكون 136 متراً . وعمقه 37 متراً . وفي بيت الصلاة ثلاث </a:t>
            </a:r>
            <a:r>
              <a:rPr lang="ar-IQ" sz="4400" dirty="0" err="1" smtClean="0">
                <a:latin typeface="Arabic Typesetting" panose="03020402040406030203" pitchFamily="66" charset="-78"/>
                <a:cs typeface="Arabic Typesetting" panose="03020402040406030203" pitchFamily="66" charset="-78"/>
              </a:rPr>
              <a:t>اساكيب</a:t>
            </a:r>
            <a:r>
              <a:rPr lang="ar-IQ" sz="4400" dirty="0" smtClean="0">
                <a:latin typeface="Arabic Typesetting" panose="03020402040406030203" pitchFamily="66" charset="-78"/>
                <a:cs typeface="Arabic Typesetting" panose="03020402040406030203" pitchFamily="66" charset="-78"/>
              </a:rPr>
              <a:t> تتوازى مع جدران القبلة تحددها ثلاثة صفوف من الاعمدة الرخامية تحمل عقوداً نصف دائرية . وفي وسط هذه الممرات بلاطة معترضة تقسمها الى قسمين ، وتقوم فوقها قبة حجرية اضيفت في عصر متأخر . لقد استخدم في تسقيف بيت الصلاة طريقة </a:t>
            </a:r>
            <a:r>
              <a:rPr lang="ar-IQ" sz="4400" dirty="0" err="1" smtClean="0">
                <a:latin typeface="Arabic Typesetting" panose="03020402040406030203" pitchFamily="66" charset="-78"/>
                <a:cs typeface="Arabic Typesetting" panose="03020402040406030203" pitchFamily="66" charset="-78"/>
              </a:rPr>
              <a:t>الجملون</a:t>
            </a:r>
            <a:r>
              <a:rPr lang="ar-IQ" sz="4400" dirty="0" smtClean="0">
                <a:latin typeface="Arabic Typesetting" panose="03020402040406030203" pitchFamily="66" charset="-78"/>
                <a:cs typeface="Arabic Typesetting" panose="03020402040406030203" pitchFamily="66" charset="-78"/>
              </a:rPr>
              <a:t>  والتي تتألف من ثلاثة </a:t>
            </a:r>
            <a:r>
              <a:rPr lang="ar-IQ" sz="4400" dirty="0" err="1" smtClean="0">
                <a:latin typeface="Arabic Typesetting" panose="03020402040406030203" pitchFamily="66" charset="-78"/>
                <a:cs typeface="Arabic Typesetting" panose="03020402040406030203" pitchFamily="66" charset="-78"/>
              </a:rPr>
              <a:t>جملونات</a:t>
            </a:r>
            <a:r>
              <a:rPr lang="ar-IQ" sz="4400" dirty="0" smtClean="0">
                <a:latin typeface="Arabic Typesetting" panose="03020402040406030203" pitchFamily="66" charset="-78"/>
                <a:cs typeface="Arabic Typesetting" panose="03020402040406030203" pitchFamily="66" charset="-78"/>
              </a:rPr>
              <a:t> . </a:t>
            </a:r>
            <a:endParaRPr lang="ar-IQ" sz="4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5648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03936" y="4581128"/>
            <a:ext cx="6554867" cy="1524000"/>
          </a:xfrm>
        </p:spPr>
        <p:txBody>
          <a:bodyPr/>
          <a:lstStyle/>
          <a:p>
            <a:endParaRPr lang="ar-IQ"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269" y="738924"/>
            <a:ext cx="8478203" cy="3194132"/>
          </a:xfrm>
        </p:spPr>
      </p:pic>
    </p:spTree>
    <p:extLst>
      <p:ext uri="{BB962C8B-B14F-4D97-AF65-F5344CB8AC3E}">
        <p14:creationId xmlns:p14="http://schemas.microsoft.com/office/powerpoint/2010/main" val="266664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04026" y="5013176"/>
            <a:ext cx="6554867" cy="1294656"/>
          </a:xfrm>
        </p:spPr>
        <p:txBody>
          <a:bodyPr/>
          <a:lstStyle/>
          <a:p>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88640"/>
            <a:ext cx="4248472" cy="4248472"/>
          </a:xfrm>
        </p:spPr>
      </p:pic>
      <p:pic>
        <p:nvPicPr>
          <p:cNvPr id="3" name="Picture 2"/>
          <p:cNvPicPr>
            <a:picLocks noChangeAspect="1"/>
          </p:cNvPicPr>
          <p:nvPr/>
        </p:nvPicPr>
        <p:blipFill>
          <a:blip r:embed="rId3"/>
          <a:stretch>
            <a:fillRect/>
          </a:stretch>
        </p:blipFill>
        <p:spPr>
          <a:xfrm>
            <a:off x="4581460" y="194220"/>
            <a:ext cx="4359795" cy="4242892"/>
          </a:xfrm>
          <a:prstGeom prst="rect">
            <a:avLst/>
          </a:prstGeom>
        </p:spPr>
      </p:pic>
    </p:spTree>
    <p:extLst>
      <p:ext uri="{BB962C8B-B14F-4D97-AF65-F5344CB8AC3E}">
        <p14:creationId xmlns:p14="http://schemas.microsoft.com/office/powerpoint/2010/main" val="286110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37157" y="5445224"/>
            <a:ext cx="6554867" cy="1163960"/>
          </a:xfrm>
        </p:spPr>
        <p:txBody>
          <a:bodyPr/>
          <a:lstStyle/>
          <a:p>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728" y="533400"/>
            <a:ext cx="8123727" cy="4696530"/>
          </a:xfrm>
        </p:spPr>
      </p:pic>
    </p:spTree>
    <p:extLst>
      <p:ext uri="{BB962C8B-B14F-4D97-AF65-F5344CB8AC3E}">
        <p14:creationId xmlns:p14="http://schemas.microsoft.com/office/powerpoint/2010/main" val="153076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31640" y="5877272"/>
            <a:ext cx="6554867" cy="875928"/>
          </a:xfrm>
        </p:spPr>
        <p:txBody>
          <a:bodyPr/>
          <a:lstStyle/>
          <a:p>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282892"/>
            <a:ext cx="8064896" cy="5379760"/>
          </a:xfrm>
        </p:spPr>
      </p:pic>
    </p:spTree>
    <p:extLst>
      <p:ext uri="{BB962C8B-B14F-4D97-AF65-F5344CB8AC3E}">
        <p14:creationId xmlns:p14="http://schemas.microsoft.com/office/powerpoint/2010/main" val="221334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8" y="5589240"/>
            <a:ext cx="6554867" cy="875928"/>
          </a:xfrm>
        </p:spPr>
        <p:txBody>
          <a:bodyPr/>
          <a:lstStyle/>
          <a:p>
            <a:endParaRPr lang="ar-IQ"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67547"/>
            <a:ext cx="3960440" cy="5280588"/>
          </a:xfrm>
        </p:spPr>
      </p:pic>
      <p:pic>
        <p:nvPicPr>
          <p:cNvPr id="6" name="عنصر نائب للمحتوى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167546"/>
            <a:ext cx="3267020" cy="5280034"/>
          </a:xfrm>
          <a:prstGeom prst="rect">
            <a:avLst/>
          </a:prstGeom>
        </p:spPr>
      </p:pic>
    </p:spTree>
    <p:extLst>
      <p:ext uri="{BB962C8B-B14F-4D97-AF65-F5344CB8AC3E}">
        <p14:creationId xmlns:p14="http://schemas.microsoft.com/office/powerpoint/2010/main" val="15526947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37</TotalTime>
  <Words>288</Words>
  <Application>Microsoft Office PowerPoint</Application>
  <PresentationFormat>On-screen Show (4:3)</PresentationFormat>
  <Paragraphs>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Arabic Typesetting</vt:lpstr>
      <vt:lpstr>Century Gothic</vt:lpstr>
      <vt:lpstr>Tahoma</vt:lpstr>
      <vt:lpstr>Wingdings 3</vt:lpstr>
      <vt:lpstr>Slice</vt:lpstr>
      <vt:lpstr>المسجد الاموي في دمشق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المسجد الاموي في دمشق</dc:title>
  <dc:creator>Najat</dc:creator>
  <cp:lastModifiedBy>Windows User</cp:lastModifiedBy>
  <cp:revision>5</cp:revision>
  <dcterms:created xsi:type="dcterms:W3CDTF">2020-01-17T06:38:44Z</dcterms:created>
  <dcterms:modified xsi:type="dcterms:W3CDTF">2020-02-14T12:34:38Z</dcterms:modified>
</cp:coreProperties>
</file>