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7" r:id="rId1"/>
  </p:sldMasterIdLst>
  <p:sldIdLst>
    <p:sldId id="256" r:id="rId2"/>
    <p:sldId id="257" r:id="rId3"/>
    <p:sldId id="265" r:id="rId4"/>
    <p:sldId id="262" r:id="rId5"/>
    <p:sldId id="258" r:id="rId6"/>
    <p:sldId id="259"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63B9C9-019F-47E3-9A22-332927113C67}" type="datetimeFigureOut">
              <a:rPr lang="ar-IQ" smtClean="0"/>
              <a:t>14/07/1441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1887396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CC63B9C9-019F-47E3-9A22-332927113C67}" type="datetimeFigureOut">
              <a:rPr lang="ar-IQ" smtClean="0"/>
              <a:t>14/07/1441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392139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63B9C9-019F-47E3-9A22-332927113C67}" type="datetimeFigureOut">
              <a:rPr lang="ar-IQ" smtClean="0"/>
              <a:t>14/07/1441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3309546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63B9C9-019F-47E3-9A22-332927113C67}" type="datetimeFigureOut">
              <a:rPr lang="ar-IQ" smtClean="0"/>
              <a:t>14/07/1441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0DD1BD-2FD1-4B4A-89DA-ACBFFE9781CF}"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63710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63B9C9-019F-47E3-9A22-332927113C67}" type="datetimeFigureOut">
              <a:rPr lang="ar-IQ" smtClean="0"/>
              <a:t>14/07/1441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105356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63B9C9-019F-47E3-9A22-332927113C67}" type="datetimeFigureOut">
              <a:rPr lang="ar-IQ" smtClean="0"/>
              <a:t>14/07/1441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0DD1BD-2FD1-4B4A-89DA-ACBFFE9781CF}"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777771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63B9C9-019F-47E3-9A22-332927113C67}" type="datetimeFigureOut">
              <a:rPr lang="ar-IQ" smtClean="0"/>
              <a:t>14/07/1441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2415921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63B9C9-019F-47E3-9A22-332927113C67}" type="datetimeFigureOut">
              <a:rPr lang="ar-IQ" smtClean="0"/>
              <a:t>14/07/1441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1533467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63B9C9-019F-47E3-9A22-332927113C67}" type="datetimeFigureOut">
              <a:rPr lang="ar-IQ" smtClean="0"/>
              <a:t>14/07/1441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375024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63B9C9-019F-47E3-9A22-332927113C67}" type="datetimeFigureOut">
              <a:rPr lang="ar-IQ" smtClean="0"/>
              <a:t>14/07/1441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3741794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63B9C9-019F-47E3-9A22-332927113C67}" type="datetimeFigureOut">
              <a:rPr lang="ar-IQ" smtClean="0"/>
              <a:t>14/07/1441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1853475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63B9C9-019F-47E3-9A22-332927113C67}" type="datetimeFigureOut">
              <a:rPr lang="ar-IQ" smtClean="0"/>
              <a:t>14/07/1441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27261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63B9C9-019F-47E3-9A22-332927113C67}" type="datetimeFigureOut">
              <a:rPr lang="ar-IQ" smtClean="0"/>
              <a:t>14/07/1441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1717272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63B9C9-019F-47E3-9A22-332927113C67}" type="datetimeFigureOut">
              <a:rPr lang="ar-IQ" smtClean="0"/>
              <a:t>14/07/1441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3564877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63B9C9-019F-47E3-9A22-332927113C67}" type="datetimeFigureOut">
              <a:rPr lang="ar-IQ" smtClean="0"/>
              <a:t>14/07/1441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377317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C63B9C9-019F-47E3-9A22-332927113C67}" type="datetimeFigureOut">
              <a:rPr lang="ar-IQ" smtClean="0"/>
              <a:t>14/07/1441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99792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C63B9C9-019F-47E3-9A22-332927113C67}" type="datetimeFigureOut">
              <a:rPr lang="ar-IQ" smtClean="0"/>
              <a:t>14/07/1441</a:t>
            </a:fld>
            <a:endParaRPr lang="ar-IQ"/>
          </a:p>
        </p:txBody>
      </p:sp>
      <p:sp>
        <p:nvSpPr>
          <p:cNvPr id="6" name="Footer Placeholder 5"/>
          <p:cNvSpPr>
            <a:spLocks noGrp="1"/>
          </p:cNvSpPr>
          <p:nvPr>
            <p:ph type="ftr" sz="quarter" idx="11"/>
          </p:nvPr>
        </p:nvSpPr>
        <p:spPr>
          <a:xfrm>
            <a:off x="533400" y="6172200"/>
            <a:ext cx="5811724" cy="365125"/>
          </a:xfrm>
        </p:spPr>
        <p:txBody>
          <a:bodyPr/>
          <a:lstStyle/>
          <a:p>
            <a:endParaRPr lang="ar-IQ"/>
          </a:p>
        </p:txBody>
      </p:sp>
      <p:sp>
        <p:nvSpPr>
          <p:cNvPr id="7" name="Slide Number Placeholder 6"/>
          <p:cNvSpPr>
            <a:spLocks noGrp="1"/>
          </p:cNvSpPr>
          <p:nvPr>
            <p:ph type="sldNum" sz="quarter" idx="12"/>
          </p:nvPr>
        </p:nvSpPr>
        <p:spPr/>
        <p:txBody>
          <a:bodyPr/>
          <a:lstStyle/>
          <a:p>
            <a:fld id="{6D0DD1BD-2FD1-4B4A-89DA-ACBFFE9781CF}" type="slidenum">
              <a:rPr lang="ar-IQ" smtClean="0"/>
              <a:t>‹#›</a:t>
            </a:fld>
            <a:endParaRPr lang="ar-IQ"/>
          </a:p>
        </p:txBody>
      </p:sp>
    </p:spTree>
    <p:extLst>
      <p:ext uri="{BB962C8B-B14F-4D97-AF65-F5344CB8AC3E}">
        <p14:creationId xmlns:p14="http://schemas.microsoft.com/office/powerpoint/2010/main" val="4181690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C63B9C9-019F-47E3-9A22-332927113C67}" type="datetimeFigureOut">
              <a:rPr lang="ar-IQ" smtClean="0"/>
              <a:t>14/07/1441</a:t>
            </a:fld>
            <a:endParaRPr lang="ar-IQ"/>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6D0DD1BD-2FD1-4B4A-89DA-ACBFFE9781CF}" type="slidenum">
              <a:rPr lang="ar-IQ" smtClean="0"/>
              <a:t>‹#›</a:t>
            </a:fld>
            <a:endParaRPr lang="ar-IQ"/>
          </a:p>
        </p:txBody>
      </p:sp>
    </p:spTree>
    <p:extLst>
      <p:ext uri="{BB962C8B-B14F-4D97-AF65-F5344CB8AC3E}">
        <p14:creationId xmlns:p14="http://schemas.microsoft.com/office/powerpoint/2010/main" val="4004648147"/>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1" eaLnBrk="1" latinLnBrk="0" hangingPunct="1">
        <a:spcBef>
          <a:spcPct val="0"/>
        </a:spcBef>
        <a:buNone/>
        <a:defRPr sz="32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47664" y="1844824"/>
            <a:ext cx="6154713" cy="1684041"/>
          </a:xfrm>
        </p:spPr>
        <p:txBody>
          <a:bodyPr>
            <a:noAutofit/>
          </a:bodyPr>
          <a:lstStyle/>
          <a:p>
            <a:pPr algn="ctr"/>
            <a:r>
              <a:rPr lang="ar-IQ" sz="3600" dirty="0" smtClean="0"/>
              <a:t>الاثار والعمارة </a:t>
            </a:r>
            <a:br>
              <a:rPr lang="ar-IQ" sz="3600" dirty="0" smtClean="0"/>
            </a:br>
            <a:r>
              <a:rPr lang="ar-IQ" sz="3600" dirty="0" smtClean="0"/>
              <a:t>تأسيس الفسطاط </a:t>
            </a:r>
            <a:endParaRPr lang="ar-IQ" sz="3600" dirty="0"/>
          </a:p>
        </p:txBody>
      </p:sp>
      <p:sp>
        <p:nvSpPr>
          <p:cNvPr id="3" name="عنوان فرعي 2"/>
          <p:cNvSpPr>
            <a:spLocks noGrp="1"/>
          </p:cNvSpPr>
          <p:nvPr>
            <p:ph type="subTitle" idx="1"/>
          </p:nvPr>
        </p:nvSpPr>
        <p:spPr>
          <a:xfrm>
            <a:off x="0" y="4653136"/>
            <a:ext cx="5487650" cy="1599882"/>
          </a:xfrm>
        </p:spPr>
        <p:txBody>
          <a:bodyPr>
            <a:normAutofit/>
          </a:bodyPr>
          <a:lstStyle/>
          <a:p>
            <a:pPr algn="ctr"/>
            <a:r>
              <a:rPr lang="ar-IQ" dirty="0" smtClean="0">
                <a:solidFill>
                  <a:schemeClr val="tx1"/>
                </a:solidFill>
              </a:rPr>
              <a:t>محاضرة علمية لطلبة المرحلة الرابعة للعام الدراسي </a:t>
            </a:r>
          </a:p>
          <a:p>
            <a:pPr algn="ctr"/>
            <a:r>
              <a:rPr lang="ar-IQ" dirty="0" smtClean="0">
                <a:solidFill>
                  <a:schemeClr val="tx1"/>
                </a:solidFill>
              </a:rPr>
              <a:t>2019م-2020م</a:t>
            </a:r>
          </a:p>
          <a:p>
            <a:pPr algn="ctr"/>
            <a:r>
              <a:rPr lang="ar-IQ" dirty="0" smtClean="0">
                <a:solidFill>
                  <a:schemeClr val="tx1"/>
                </a:solidFill>
              </a:rPr>
              <a:t>د. نجاة علي محمد التميمي</a:t>
            </a:r>
            <a:endParaRPr lang="ar-IQ" dirty="0">
              <a:solidFill>
                <a:schemeClr val="tx1"/>
              </a:solidFill>
            </a:endParaRPr>
          </a:p>
        </p:txBody>
      </p:sp>
    </p:spTree>
    <p:extLst>
      <p:ext uri="{BB962C8B-B14F-4D97-AF65-F5344CB8AC3E}">
        <p14:creationId xmlns:p14="http://schemas.microsoft.com/office/powerpoint/2010/main" val="1237048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35846"/>
            <a:ext cx="9108504" cy="6001643"/>
          </a:xfrm>
          <a:prstGeom prst="rect">
            <a:avLst/>
          </a:prstGeom>
        </p:spPr>
        <p:txBody>
          <a:bodyPr wrap="square">
            <a:spAutoFit/>
          </a:bodyPr>
          <a:lstStyle/>
          <a:p>
            <a:pPr algn="r"/>
            <a:r>
              <a:rPr lang="ar-IQ" sz="2400" dirty="0"/>
              <a:t>بعد فتح بلاد الشام اخذ عمرو بن العاص يرغب </a:t>
            </a:r>
            <a:r>
              <a:rPr lang="ar-IQ" sz="2400" dirty="0" smtClean="0"/>
              <a:t>الخليفة عمر </a:t>
            </a:r>
            <a:r>
              <a:rPr lang="ar-IQ" sz="2400" dirty="0"/>
              <a:t>بن الخطاب </a:t>
            </a:r>
            <a:r>
              <a:rPr lang="ar-IQ" sz="2400" dirty="0" smtClean="0"/>
              <a:t>(رض )في </a:t>
            </a:r>
            <a:r>
              <a:rPr lang="ar-IQ" sz="2400" dirty="0"/>
              <a:t>فتح مصر الى ان اذن له وتقدم عمرو بجيشه في مصر الى ان وصل قرية ام دنين وانتظر عندها الى ان وصلت الامدادات التي كان قد ارسل في طلبها من المدينة ثم تقدم نحو حصن بابليون (قصر الشمع) في مصر القديمة حاليا حيث كان هذا الحصن </a:t>
            </a:r>
            <a:r>
              <a:rPr lang="ar-IQ" sz="2400" dirty="0" smtClean="0"/>
              <a:t>يعد  </a:t>
            </a:r>
            <a:r>
              <a:rPr lang="ar-IQ" sz="2400" dirty="0"/>
              <a:t>مركز قوة البيزنطيين في مصر وتتحصن فيه الحامية البيزنطية المستعمرة وتهدد منها اهل مصر </a:t>
            </a:r>
            <a:r>
              <a:rPr lang="ar-IQ" sz="2400" dirty="0" smtClean="0"/>
              <a:t>.</a:t>
            </a:r>
          </a:p>
          <a:p>
            <a:pPr algn="r"/>
            <a:r>
              <a:rPr lang="ar-IQ" sz="2400" dirty="0" smtClean="0"/>
              <a:t> </a:t>
            </a:r>
            <a:r>
              <a:rPr lang="ar-IQ" sz="2400" dirty="0"/>
              <a:t>وفي شمال الحصن نصب عمرو </a:t>
            </a:r>
            <a:r>
              <a:rPr lang="ar-IQ" sz="2400" dirty="0" err="1" smtClean="0"/>
              <a:t>فسطاطه</a:t>
            </a:r>
            <a:r>
              <a:rPr lang="ar-IQ" sz="2400" dirty="0" smtClean="0"/>
              <a:t> (مخيمة</a:t>
            </a:r>
            <a:r>
              <a:rPr lang="ar-IQ" sz="2400" dirty="0"/>
              <a:t>) وظل محاصرا للحصن الى ان تم القضاء على مقاومة البيزنطيين واستسلمت حامية الحصن ودخل العرب الحصن في 9 نيسان 641م . </a:t>
            </a:r>
            <a:endParaRPr lang="ar-IQ" sz="2400" dirty="0" smtClean="0"/>
          </a:p>
          <a:p>
            <a:pPr algn="r"/>
            <a:r>
              <a:rPr lang="ar-IQ" sz="2400" dirty="0" smtClean="0"/>
              <a:t>وبعد </a:t>
            </a:r>
            <a:r>
              <a:rPr lang="ar-IQ" sz="2400" dirty="0"/>
              <a:t>ان ترك عمرو الحامية في حصن بابليون توجه بجيوشه الى مدينة الاسكندرية لفتحها حيث كانت تقيم بها حامية عسكرية قوية من البيزنطيين وكانت تشكل مصدر خطر على اهل مصر حيث كانوا يتلقون عن طريقها الامدادات فتمت محاصرتها وفتحها عنوة وانتهت بذلك فترة حكم الاستبداد والاستعمار البيزنطي الذي جثم على ارض مصر فترة طويلة من الزمن </a:t>
            </a:r>
            <a:endParaRPr lang="en-US" sz="2400" dirty="0"/>
          </a:p>
        </p:txBody>
      </p:sp>
    </p:spTree>
    <p:extLst>
      <p:ext uri="{BB962C8B-B14F-4D97-AF65-F5344CB8AC3E}">
        <p14:creationId xmlns:p14="http://schemas.microsoft.com/office/powerpoint/2010/main" val="1502645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خريطة لدولة مصر </a:t>
            </a:r>
            <a:endParaRPr lang="en-US" dirty="0"/>
          </a:p>
        </p:txBody>
      </p:sp>
      <p:sp>
        <p:nvSpPr>
          <p:cNvPr id="4" name="عنصر نائب للنص 3"/>
          <p:cNvSpPr>
            <a:spLocks noGrp="1"/>
          </p:cNvSpPr>
          <p:nvPr>
            <p:ph type="body" sz="half" idx="2"/>
          </p:nvPr>
        </p:nvSpPr>
        <p:spPr/>
        <p:txBody>
          <a:bodyPr/>
          <a:lstStyle/>
          <a:p>
            <a:endParaRPr lang="en-U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400771"/>
            <a:ext cx="4765229" cy="605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1400" y="2178050"/>
            <a:ext cx="4292600" cy="250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4949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495800"/>
            <a:ext cx="9036496" cy="1524000"/>
          </a:xfrm>
        </p:spPr>
        <p:txBody>
          <a:bodyPr/>
          <a:lstStyle/>
          <a:p>
            <a:pPr algn="ctr"/>
            <a:r>
              <a:rPr lang="ar-IQ" dirty="0" smtClean="0"/>
              <a:t>موقع وتخطيط مدينة الفسطاط </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260648"/>
            <a:ext cx="7848872"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4189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79653"/>
            <a:ext cx="9144000" cy="6001643"/>
          </a:xfrm>
          <a:prstGeom prst="rect">
            <a:avLst/>
          </a:prstGeom>
        </p:spPr>
        <p:txBody>
          <a:bodyPr wrap="square">
            <a:spAutoFit/>
          </a:bodyPr>
          <a:lstStyle/>
          <a:p>
            <a:pPr algn="r"/>
            <a:r>
              <a:rPr lang="ar-IQ" sz="2400" dirty="0"/>
              <a:t>وهكذا فقدت الاسكندرية اهميتها كمركز يتصل بحرا بالقسطنطينية عاصمة الامبراطورية البيزنطية .</a:t>
            </a:r>
          </a:p>
          <a:p>
            <a:pPr algn="r"/>
            <a:r>
              <a:rPr lang="ar-IQ" sz="2400" dirty="0" smtClean="0"/>
              <a:t>بعد </a:t>
            </a:r>
            <a:r>
              <a:rPr lang="ar-IQ" sz="2400" dirty="0"/>
              <a:t>ان استقرت الامور في الاسكندرية رجع عمرو الى بابليون حيث اسس في سنة (21ه) (642م) مدينة لتكون عاصمة لمصر هي الفسطاط التي تعتبر بحق اصل القاهرة الحالية وان من عادة العرب المسلمين انشاء مدن جديدة في الاقطار التي فتحوها ويقال ان عمرا اراد ان يجعل من الاسكندرية مركزا له وان الخليفة عمر ابن الخطاب منعه من ذلك وقيل ايضا ان اهالي مصر طلبوا من عمرو ان يصرف النظر عن الاسكندرية التي كانت تمثل رمز العبودية والاحتلال وما كانوا يعانون من قسوة الحكام واستغلالهم قرونا عديدة </a:t>
            </a:r>
            <a:r>
              <a:rPr lang="ar-IQ" sz="2400" dirty="0" smtClean="0"/>
              <a:t>.</a:t>
            </a:r>
          </a:p>
          <a:p>
            <a:pPr algn="r"/>
            <a:r>
              <a:rPr lang="ar-IQ" sz="2400" dirty="0" smtClean="0"/>
              <a:t> </a:t>
            </a:r>
            <a:r>
              <a:rPr lang="ar-IQ" sz="2400" dirty="0"/>
              <a:t>وبدأت معها حلقة جديدة في تاريخ مصر واخذت الحضارة العربية ترتكز على اسس ثابته قوية صحيحة كما اخذ صرح بنائها  يرتفع شامخا بمرور الايام وازداد العرب المسلمين الذين اخذوا يتدفقون عليها ويمتزجون بأهلها ويصاهرونهم ويكتسبون مودتهم واصبحت العلاقة بين العرب المسلمين والشعب المصري علاقة صفاء ومودة تزداد توثيقا وترابطا كلما تزايد عدد المسلمين نتيجة اعتناق الاسلام من المصريين</a:t>
            </a:r>
            <a:r>
              <a:rPr lang="ar-IQ" dirty="0"/>
              <a:t> </a:t>
            </a:r>
            <a:r>
              <a:rPr lang="ar-IQ" dirty="0" smtClean="0"/>
              <a:t>.</a:t>
            </a:r>
            <a:endParaRPr lang="en-US" dirty="0"/>
          </a:p>
        </p:txBody>
      </p:sp>
    </p:spTree>
    <p:extLst>
      <p:ext uri="{BB962C8B-B14F-4D97-AF65-F5344CB8AC3E}">
        <p14:creationId xmlns:p14="http://schemas.microsoft.com/office/powerpoint/2010/main" val="4180279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59340"/>
            <a:ext cx="9144000" cy="1938992"/>
          </a:xfrm>
          <a:prstGeom prst="rect">
            <a:avLst/>
          </a:prstGeom>
        </p:spPr>
        <p:txBody>
          <a:bodyPr wrap="square">
            <a:spAutoFit/>
          </a:bodyPr>
          <a:lstStyle/>
          <a:p>
            <a:pPr algn="r"/>
            <a:r>
              <a:rPr lang="ar-IQ" sz="2000" dirty="0"/>
              <a:t>غير انه من الواضح ان موقع الفسطاط  كعاصمة انسب كثيرا من الاسكندرية من نواح اخرى كثيرة </a:t>
            </a:r>
            <a:r>
              <a:rPr lang="ar-IQ" sz="2000" dirty="0" smtClean="0"/>
              <a:t>لا تخفى على </a:t>
            </a:r>
            <a:r>
              <a:rPr lang="ar-IQ" sz="2000" dirty="0"/>
              <a:t>فطنة محنك مثل </a:t>
            </a:r>
            <a:r>
              <a:rPr lang="ar-IQ" sz="2000" dirty="0" smtClean="0"/>
              <a:t> القائد عمرو </a:t>
            </a:r>
            <a:r>
              <a:rPr lang="ar-IQ" sz="2000" dirty="0"/>
              <a:t>الذي كان قد سبق له ان زار مصر من قبل للتجارة والم بظروفها السياسية والاجتماعية والجغرافية . </a:t>
            </a:r>
            <a:endParaRPr lang="ar-IQ" sz="2000" dirty="0" smtClean="0"/>
          </a:p>
          <a:p>
            <a:pPr algn="r"/>
            <a:r>
              <a:rPr lang="ar-IQ" sz="2000" dirty="0" smtClean="0"/>
              <a:t>وبدخول </a:t>
            </a:r>
            <a:r>
              <a:rPr lang="ar-IQ" sz="2000" dirty="0"/>
              <a:t>العرب مصر واستقلالها عن الامبراطورية البيزنطية فقدت الاسكندرية اهميتها كمركز يتصل بحرا بطريق مباشر بالقسطنطينية عاصمة الامبراطورية  بل صارت على العكس موضع تهديد ومركز خطر لأعداء هذه الامبراطورية في مصر</a:t>
            </a:r>
            <a:r>
              <a:rPr lang="ar-IQ" dirty="0"/>
              <a:t> </a:t>
            </a:r>
            <a:endParaRPr lang="en-US" dirty="0"/>
          </a:p>
        </p:txBody>
      </p:sp>
    </p:spTree>
    <p:extLst>
      <p:ext uri="{BB962C8B-B14F-4D97-AF65-F5344CB8AC3E}">
        <p14:creationId xmlns:p14="http://schemas.microsoft.com/office/powerpoint/2010/main" val="3833736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76672"/>
            <a:ext cx="9036496" cy="3170099"/>
          </a:xfrm>
          <a:prstGeom prst="rect">
            <a:avLst/>
          </a:prstGeom>
        </p:spPr>
        <p:txBody>
          <a:bodyPr wrap="square">
            <a:spAutoFit/>
          </a:bodyPr>
          <a:lstStyle/>
          <a:p>
            <a:pPr algn="r"/>
            <a:r>
              <a:rPr lang="ar-IQ" dirty="0" smtClean="0"/>
              <a:t>وحين </a:t>
            </a:r>
            <a:r>
              <a:rPr lang="ar-IQ" sz="2000" dirty="0" smtClean="0"/>
              <a:t> </a:t>
            </a:r>
            <a:r>
              <a:rPr lang="ar-IQ" sz="2000" dirty="0"/>
              <a:t>استقر رأي العرب على بناء عاصمة عربية للديار المصرية بعد الفتح الاسلامي كان اختيارهم موفقا لان الموضع الذي اقاموا فيه طيلة </a:t>
            </a:r>
            <a:r>
              <a:rPr lang="ar-IQ" sz="2000" dirty="0" smtClean="0"/>
              <a:t>مدة  </a:t>
            </a:r>
            <a:r>
              <a:rPr lang="ar-IQ" sz="2000" dirty="0"/>
              <a:t>حصارهم لحصن بابليون جعلهم يشيدون معسكراتهم  حوله وبقربه </a:t>
            </a:r>
            <a:r>
              <a:rPr lang="ar-IQ" sz="2000" dirty="0" smtClean="0"/>
              <a:t>.</a:t>
            </a:r>
          </a:p>
          <a:p>
            <a:pPr algn="r"/>
            <a:r>
              <a:rPr lang="ar-IQ" sz="2000" dirty="0"/>
              <a:t>و</a:t>
            </a:r>
            <a:r>
              <a:rPr lang="ar-IQ" sz="2000" dirty="0" smtClean="0"/>
              <a:t>ما </a:t>
            </a:r>
            <a:r>
              <a:rPr lang="ar-IQ" sz="2000" dirty="0"/>
              <a:t>ان تم لهم فتح الحصن والاستيلاء عليه حتى بدأ  عمرو ببناء المسجد وشيد بالقرب منه دارا له وقد اسند عملية توزيع الخطط بين جماعات القبائل الى اربعة نفر من الحرب وتقاسمت القبائل خططها وسميت كل خطة </a:t>
            </a:r>
            <a:r>
              <a:rPr lang="ar-IQ" sz="2000" dirty="0" smtClean="0"/>
              <a:t>باسم </a:t>
            </a:r>
            <a:r>
              <a:rPr lang="ar-IQ" sz="2000" dirty="0"/>
              <a:t>القبيلة التي اختطتها </a:t>
            </a:r>
            <a:r>
              <a:rPr lang="ar-IQ" sz="2000" dirty="0" smtClean="0"/>
              <a:t>مثل:</a:t>
            </a:r>
          </a:p>
          <a:p>
            <a:pPr algn="r"/>
            <a:r>
              <a:rPr lang="ar-IQ" sz="2000" dirty="0" smtClean="0"/>
              <a:t> </a:t>
            </a:r>
            <a:r>
              <a:rPr lang="ar-IQ" sz="2000" dirty="0"/>
              <a:t>خطة </a:t>
            </a:r>
            <a:r>
              <a:rPr lang="ar-IQ" sz="2000" dirty="0" smtClean="0"/>
              <a:t>نجيب </a:t>
            </a:r>
            <a:r>
              <a:rPr lang="ar-IQ" sz="2000" dirty="0"/>
              <a:t>وخطة مهرة وخطة رعين وخطة بني غافل وبني سبأ وبني وائل وهي </a:t>
            </a:r>
            <a:r>
              <a:rPr lang="ar-IQ" sz="2000" dirty="0" smtClean="0"/>
              <a:t>الطريقة ذاتها  التي سلكوها </a:t>
            </a:r>
            <a:r>
              <a:rPr lang="ar-IQ" sz="2000" dirty="0"/>
              <a:t>في البصرة واخذ الناس يشيدون المنازل والمساجد وامتدت حول الجامع نحو الشرق والشمال والجنوب وان كل خطة من الخطط الفسطاط كانت تحتوي على مرافقها الخاصة بها من الحوانيت</a:t>
            </a:r>
            <a:r>
              <a:rPr lang="ar-IQ" dirty="0"/>
              <a:t> </a:t>
            </a:r>
            <a:endParaRPr lang="en-US" dirty="0"/>
          </a:p>
        </p:txBody>
      </p:sp>
    </p:spTree>
    <p:extLst>
      <p:ext uri="{BB962C8B-B14F-4D97-AF65-F5344CB8AC3E}">
        <p14:creationId xmlns:p14="http://schemas.microsoft.com/office/powerpoint/2010/main" val="324267349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1974</TotalTime>
  <Words>548</Words>
  <Application>Microsoft Office PowerPoint</Application>
  <PresentationFormat>عرض على الشاشة (3:4)‏</PresentationFormat>
  <Paragraphs>17</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Slice</vt:lpstr>
      <vt:lpstr>الاثار والعمارة  تأسيس الفسطاط </vt:lpstr>
      <vt:lpstr>عرض تقديمي في PowerPoint</vt:lpstr>
      <vt:lpstr>خريطة لدولة مصر </vt:lpstr>
      <vt:lpstr>موقع وتخطيط مدينة الفسطاط </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قبة الصخرة</dc:title>
  <dc:creator>Najat</dc:creator>
  <cp:lastModifiedBy>Maher</cp:lastModifiedBy>
  <cp:revision>21</cp:revision>
  <dcterms:created xsi:type="dcterms:W3CDTF">2020-01-06T17:30:06Z</dcterms:created>
  <dcterms:modified xsi:type="dcterms:W3CDTF">2020-03-08T07:58:53Z</dcterms:modified>
</cp:coreProperties>
</file>