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9D52F3-7F73-4A3E-ABE1-19B98A00F2BD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463C5B-4856-47BB-B0B0-B42BE51B63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جامع عمرو بن العاص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محاضرة علمية للمرحلة الاولى – الكورس الثاني / قسم الحضارة والاثار الاسلامية - جامعة بغداد /كلية العلوم الاسلامية </a:t>
            </a:r>
          </a:p>
          <a:p>
            <a:pPr algn="ctr"/>
            <a:r>
              <a:rPr lang="ar-IQ" dirty="0" smtClean="0"/>
              <a:t>د. نجاة علي محمد التميمي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8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153400" cy="914400"/>
          </a:xfrm>
        </p:spPr>
        <p:txBody>
          <a:bodyPr/>
          <a:lstStyle/>
          <a:p>
            <a:pPr algn="ctr"/>
            <a:r>
              <a:rPr lang="ar-IQ" dirty="0" smtClean="0"/>
              <a:t>جامع عمرو بن العاص في الفسطاط 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371600"/>
            <a:ext cx="5627096" cy="421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52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12192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مؤسس </a:t>
            </a:r>
            <a:r>
              <a:rPr lang="ar-IQ" sz="2800" dirty="0" smtClean="0"/>
              <a:t>الجامع  </a:t>
            </a:r>
            <a:r>
              <a:rPr lang="ar-IQ" sz="2800" dirty="0"/>
              <a:t>عمرو بن العاص </a:t>
            </a:r>
            <a:r>
              <a:rPr lang="ar-IQ" sz="2800" dirty="0" smtClean="0"/>
              <a:t>سنة(21هـ) في مدينة الفسطاط ،وكان </a:t>
            </a:r>
            <a:r>
              <a:rPr lang="ar-IQ" sz="2800" dirty="0"/>
              <a:t>اول جامع اهتم العرب المسلمون </a:t>
            </a:r>
            <a:r>
              <a:rPr lang="ar-IQ" sz="2800" dirty="0" smtClean="0"/>
              <a:t>بأنشائه </a:t>
            </a:r>
            <a:r>
              <a:rPr lang="ar-IQ" sz="2800" dirty="0"/>
              <a:t>في </a:t>
            </a:r>
            <a:r>
              <a:rPr lang="ar-IQ" sz="2800" dirty="0" smtClean="0"/>
              <a:t>الامصار الجديدة ؛كما ديدنهم في </a:t>
            </a:r>
            <a:r>
              <a:rPr lang="ar-IQ" sz="2800" dirty="0"/>
              <a:t>غيرها من الامصار </a:t>
            </a:r>
            <a:r>
              <a:rPr lang="ar-IQ" sz="2800" dirty="0" smtClean="0"/>
              <a:t> التي فتحوها منها :البصرة </a:t>
            </a:r>
            <a:r>
              <a:rPr lang="ar-IQ" sz="2800" dirty="0"/>
              <a:t>والكوفة والقيروان ،</a:t>
            </a:r>
            <a:r>
              <a:rPr lang="ar-IQ" sz="2800" dirty="0" smtClean="0"/>
              <a:t>وكان </a:t>
            </a:r>
            <a:r>
              <a:rPr lang="ar-IQ" sz="2800" dirty="0"/>
              <a:t>يسمى </a:t>
            </a:r>
            <a:r>
              <a:rPr lang="ar-IQ" sz="2800" dirty="0" smtClean="0"/>
              <a:t>بمسجد </a:t>
            </a:r>
            <a:r>
              <a:rPr lang="ar-IQ" sz="2800" dirty="0"/>
              <a:t>النصر </a:t>
            </a:r>
            <a:r>
              <a:rPr lang="ar-IQ" sz="2800" dirty="0" smtClean="0"/>
              <a:t>وتاج </a:t>
            </a:r>
            <a:r>
              <a:rPr lang="ar-IQ" sz="2800" dirty="0"/>
              <a:t>المساجد </a:t>
            </a:r>
            <a:r>
              <a:rPr lang="ar-IQ" sz="2800" dirty="0" smtClean="0"/>
              <a:t>وهو صغير المساحة بني </a:t>
            </a:r>
            <a:r>
              <a:rPr lang="ar-IQ" sz="2800" dirty="0"/>
              <a:t>بأسلوب بسيط </a:t>
            </a:r>
            <a:r>
              <a:rPr lang="ar-IQ" sz="2800" dirty="0" smtClean="0"/>
              <a:t>ولم </a:t>
            </a:r>
            <a:r>
              <a:rPr lang="ar-IQ" sz="2800" dirty="0"/>
              <a:t>يكن له صحن متسع </a:t>
            </a:r>
            <a:r>
              <a:rPr lang="ar-IQ" sz="2800" dirty="0" smtClean="0"/>
              <a:t> ويغاير النظام </a:t>
            </a:r>
            <a:r>
              <a:rPr lang="ar-IQ" sz="2800" dirty="0"/>
              <a:t>الذي شيد عليه مسجد الرسول في المدينة المنورة وكان </a:t>
            </a:r>
            <a:r>
              <a:rPr lang="ar-IQ" sz="2800" dirty="0" smtClean="0"/>
              <a:t>مستطيل  الشكل طول </a:t>
            </a:r>
            <a:r>
              <a:rPr lang="ar-IQ" sz="2800" dirty="0"/>
              <a:t>جدار القبلة </a:t>
            </a:r>
            <a:r>
              <a:rPr lang="ar-IQ" sz="2800" dirty="0" smtClean="0"/>
              <a:t>يبلغ </a:t>
            </a:r>
            <a:r>
              <a:rPr lang="ar-IQ" sz="2800" dirty="0"/>
              <a:t>(50) ذراعا أي ما يقارب من (25م) وعرضه (25) ذراعا أي (15م</a:t>
            </a:r>
            <a:r>
              <a:rPr lang="ar-IQ" sz="2800" dirty="0" smtClean="0"/>
              <a:t>)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669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200" y="1582341"/>
            <a:ext cx="8839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 smtClean="0"/>
              <a:t>ويستشف  </a:t>
            </a:r>
            <a:r>
              <a:rPr lang="ar-IQ" sz="2800" dirty="0"/>
              <a:t>من </a:t>
            </a:r>
            <a:r>
              <a:rPr lang="ar-IQ" sz="2800" dirty="0" smtClean="0"/>
              <a:t> ذلك ان المساحة </a:t>
            </a:r>
            <a:r>
              <a:rPr lang="ar-IQ" sz="2800" dirty="0"/>
              <a:t>كانت على </a:t>
            </a:r>
            <a:r>
              <a:rPr lang="ar-IQ" sz="2800" dirty="0" smtClean="0"/>
              <a:t>هيأة  </a:t>
            </a:r>
            <a:r>
              <a:rPr lang="ar-IQ" sz="2800" dirty="0"/>
              <a:t>ظلة واحدة وكان سقفه بسيطا يتكون من الواح من الخشب وسعف النخل ويرتكز مباشرة على اعمدة من جذوع النخل وكان </a:t>
            </a:r>
            <a:r>
              <a:rPr lang="ar-IQ" sz="2800" dirty="0" smtClean="0"/>
              <a:t> بمستوى منخفض  عن الارض المحيطة به ،ويحيط </a:t>
            </a:r>
            <a:r>
              <a:rPr lang="ar-IQ" sz="2800" dirty="0"/>
              <a:t>بالمسجد من جهاته الاربع طريق </a:t>
            </a:r>
            <a:r>
              <a:rPr lang="ar-IQ" sz="2800" dirty="0" smtClean="0"/>
              <a:t>عرضه( 4م ) وللمسجد عدة مداخل  </a:t>
            </a:r>
            <a:r>
              <a:rPr lang="ar-IQ" sz="2800" dirty="0"/>
              <a:t>في </a:t>
            </a:r>
            <a:r>
              <a:rPr lang="ar-IQ" sz="2800" dirty="0" smtClean="0"/>
              <a:t>كل </a:t>
            </a:r>
            <a:r>
              <a:rPr lang="ar-IQ" sz="2800" dirty="0"/>
              <a:t>من الجدار الشرقي الايسر </a:t>
            </a:r>
            <a:r>
              <a:rPr lang="ar-IQ" sz="2800" dirty="0" smtClean="0"/>
              <a:t>،والجدار </a:t>
            </a:r>
            <a:r>
              <a:rPr lang="ar-IQ" sz="2800" dirty="0"/>
              <a:t>الغربي </a:t>
            </a:r>
            <a:r>
              <a:rPr lang="ar-IQ" sz="2800" dirty="0" smtClean="0"/>
              <a:t>الايمن، </a:t>
            </a:r>
            <a:r>
              <a:rPr lang="ar-IQ" sz="2800" dirty="0"/>
              <a:t>والواجهة الشمالية </a:t>
            </a:r>
            <a:r>
              <a:rPr lang="ar-IQ" sz="2800" dirty="0" smtClean="0"/>
              <a:t>،وتحيط </a:t>
            </a:r>
            <a:r>
              <a:rPr lang="ar-IQ" sz="2800" dirty="0"/>
              <a:t>بالمسجد خطط الفسطاط ومساكنها من جهاته الثلاث : الشمالية الشرقية والجنوبية الشرقية والجنوبية الغربية اما الجهة الرابعة  أي الشمالية الغربية فلم يكن يقوم فيها أي بناء لان ضلع المسجد في هذه الجهة كان قريبا من النيل في </a:t>
            </a:r>
            <a:r>
              <a:rPr lang="ar-IQ" sz="2800" dirty="0" smtClean="0"/>
              <a:t>حينه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692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2400" y="1524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واشترك في تحديد قبلته ثمانون من الصحابة </a:t>
            </a:r>
            <a:r>
              <a:rPr lang="ar-IQ" sz="2800" dirty="0" smtClean="0"/>
              <a:t>.</a:t>
            </a:r>
          </a:p>
          <a:p>
            <a:pPr algn="r"/>
            <a:r>
              <a:rPr lang="ar-IQ" sz="2800" dirty="0" smtClean="0"/>
              <a:t>جاءت </a:t>
            </a:r>
            <a:r>
              <a:rPr lang="ar-IQ" sz="2800" dirty="0"/>
              <a:t>قبلته منحرفة نحو الشرق عن الاتجاه الصحيح ولم يكن بالجامع عند انشائه مئذنة او محراب مجوف ولم تقتصر وضيفة جامع عمرو على الصلاة بل كان مركز الادارة </a:t>
            </a:r>
            <a:r>
              <a:rPr lang="ar-IQ" sz="2800" dirty="0" smtClean="0"/>
              <a:t>والقضاء والتدريس </a:t>
            </a:r>
            <a:r>
              <a:rPr lang="ar-IQ" sz="2800" dirty="0"/>
              <a:t>وامور الدين والدولة </a:t>
            </a:r>
            <a:r>
              <a:rPr lang="ar-IQ" sz="2800" dirty="0" smtClean="0"/>
              <a:t>.</a:t>
            </a:r>
          </a:p>
          <a:p>
            <a:pPr algn="r"/>
            <a:r>
              <a:rPr lang="ar-IQ" sz="2800" dirty="0" smtClean="0"/>
              <a:t>واشتهر </a:t>
            </a:r>
            <a:r>
              <a:rPr lang="ar-IQ" sz="2800" dirty="0"/>
              <a:t>بصفة خاصة باعتباره مركزا للعلم ومازال الولاة والحكام يتناولون مسجد عمرو على تعاقب السنين بالزيادة والتعمير والتجديد حتى بلغت سعته اضعاف المسجد العتيق ست عشرة مرة </a:t>
            </a:r>
            <a:r>
              <a:rPr lang="ar-IQ" sz="2800" dirty="0" smtClean="0"/>
              <a:t>.</a:t>
            </a:r>
          </a:p>
          <a:p>
            <a:pPr algn="r"/>
            <a:r>
              <a:rPr lang="ar-IQ" sz="2800" dirty="0" smtClean="0"/>
              <a:t>اهم </a:t>
            </a:r>
            <a:r>
              <a:rPr lang="ar-IQ" sz="2800" dirty="0"/>
              <a:t>هذه الزيادات هي التي قصد منها التجديد او الترميم او التجميل كان من نتيجتها ان تغيرت تماما معالمه المعمارية والزخرفية القديمة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7925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101</TotalTime>
  <Words>320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حركة</vt:lpstr>
      <vt:lpstr>جامع عمرو بن العاص </vt:lpstr>
      <vt:lpstr>جامع عمرو بن العاص في الفسطاط  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7</cp:revision>
  <dcterms:created xsi:type="dcterms:W3CDTF">2020-03-07T06:24:04Z</dcterms:created>
  <dcterms:modified xsi:type="dcterms:W3CDTF">2020-03-07T08:16:56Z</dcterms:modified>
</cp:coreProperties>
</file>