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60" r:id="rId2"/>
    <p:sldMasterId id="2147483672" r:id="rId3"/>
    <p:sldMasterId id="2147483684" r:id="rId4"/>
  </p:sldMasterIdLst>
  <p:sldIdLst>
    <p:sldId id="258" r:id="rId5"/>
    <p:sldId id="259" r:id="rId6"/>
    <p:sldId id="256" r:id="rId7"/>
    <p:sldId id="257" r:id="rId8"/>
    <p:sldId id="260" r:id="rId9"/>
    <p:sldId id="261" r:id="rId1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1" d="100"/>
          <a:sy n="51" d="100"/>
        </p:scale>
        <p:origin x="-102" y="-20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A8E35AE3-2164-4242-BF05-D2703785C21D}" type="datetimeFigureOut">
              <a:rPr lang="ar-IQ" smtClean="0"/>
              <a:t>07/11/1441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CBBBB4E-06E1-432A-8FCF-338B6786A13B}" type="slidenum">
              <a:rPr lang="ar-IQ" smtClean="0"/>
              <a:t>‹#›</a:t>
            </a:fld>
            <a:endParaRPr lang="ar-IQ"/>
          </a:p>
        </p:txBody>
      </p:sp>
    </p:spTree>
    <p:extLst>
      <p:ext uri="{BB962C8B-B14F-4D97-AF65-F5344CB8AC3E}">
        <p14:creationId xmlns:p14="http://schemas.microsoft.com/office/powerpoint/2010/main" val="625051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A8E35AE3-2164-4242-BF05-D2703785C21D}" type="datetimeFigureOut">
              <a:rPr lang="ar-IQ" smtClean="0"/>
              <a:t>07/11/1441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CBBBB4E-06E1-432A-8FCF-338B6786A13B}" type="slidenum">
              <a:rPr lang="ar-IQ" smtClean="0"/>
              <a:t>‹#›</a:t>
            </a:fld>
            <a:endParaRPr lang="ar-IQ"/>
          </a:p>
        </p:txBody>
      </p:sp>
    </p:spTree>
    <p:extLst>
      <p:ext uri="{BB962C8B-B14F-4D97-AF65-F5344CB8AC3E}">
        <p14:creationId xmlns:p14="http://schemas.microsoft.com/office/powerpoint/2010/main" val="130608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A8E35AE3-2164-4242-BF05-D2703785C21D}" type="datetimeFigureOut">
              <a:rPr lang="ar-IQ" smtClean="0"/>
              <a:t>07/11/1441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CBBBB4E-06E1-432A-8FCF-338B6786A13B}" type="slidenum">
              <a:rPr lang="ar-IQ" smtClean="0"/>
              <a:t>‹#›</a:t>
            </a:fld>
            <a:endParaRPr lang="ar-IQ"/>
          </a:p>
        </p:txBody>
      </p:sp>
    </p:spTree>
    <p:extLst>
      <p:ext uri="{BB962C8B-B14F-4D97-AF65-F5344CB8AC3E}">
        <p14:creationId xmlns:p14="http://schemas.microsoft.com/office/powerpoint/2010/main" val="8965464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ar-SA" smtClean="0"/>
              <a:t>انقر لتحرير نمط العنوان الرئيسي</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8A222234-23F3-40A5-8B03-13C5A5F6FD3E}" type="datetimeFigureOut">
              <a:rPr lang="ar-IQ" smtClean="0">
                <a:solidFill>
                  <a:srgbClr val="465E9C"/>
                </a:solidFill>
              </a:rPr>
              <a:pPr/>
              <a:t>07/11/1441</a:t>
            </a:fld>
            <a:endParaRPr lang="ar-IQ">
              <a:solidFill>
                <a:srgbClr val="465E9C"/>
              </a:solidFill>
            </a:endParaRPr>
          </a:p>
        </p:txBody>
      </p:sp>
      <p:sp>
        <p:nvSpPr>
          <p:cNvPr id="5" name="Footer Placeholder 4"/>
          <p:cNvSpPr>
            <a:spLocks noGrp="1"/>
          </p:cNvSpPr>
          <p:nvPr>
            <p:ph type="ftr" sz="quarter" idx="11"/>
          </p:nvPr>
        </p:nvSpPr>
        <p:spPr>
          <a:xfrm>
            <a:off x="1174044" y="5357592"/>
            <a:ext cx="5034845" cy="365125"/>
          </a:xfrm>
        </p:spPr>
        <p:txBody>
          <a:bodyPr/>
          <a:lstStyle/>
          <a:p>
            <a:endParaRPr lang="ar-IQ">
              <a:solidFill>
                <a:srgbClr val="465E9C"/>
              </a:solidFill>
            </a:endParaRPr>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13DE233B-C8B6-4A8F-93B5-6508F3EF3959}" type="slidenum">
              <a:rPr lang="ar-IQ" smtClean="0">
                <a:solidFill>
                  <a:srgbClr val="465E9C"/>
                </a:solidFill>
              </a:rPr>
              <a:pPr/>
              <a:t>‹#›</a:t>
            </a:fld>
            <a:endParaRPr lang="ar-IQ">
              <a:solidFill>
                <a:srgbClr val="465E9C"/>
              </a:solidFill>
            </a:endParaRPr>
          </a:p>
        </p:txBody>
      </p:sp>
    </p:spTree>
    <p:extLst>
      <p:ext uri="{BB962C8B-B14F-4D97-AF65-F5344CB8AC3E}">
        <p14:creationId xmlns:p14="http://schemas.microsoft.com/office/powerpoint/2010/main" val="32226565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8A222234-23F3-40A5-8B03-13C5A5F6FD3E}" type="datetimeFigureOut">
              <a:rPr lang="ar-IQ" smtClean="0">
                <a:solidFill>
                  <a:srgbClr val="465E9C"/>
                </a:solidFill>
              </a:rPr>
              <a:pPr/>
              <a:t>07/11/1441</a:t>
            </a:fld>
            <a:endParaRPr lang="ar-IQ">
              <a:solidFill>
                <a:srgbClr val="465E9C"/>
              </a:solidFill>
            </a:endParaRPr>
          </a:p>
        </p:txBody>
      </p:sp>
      <p:sp>
        <p:nvSpPr>
          <p:cNvPr id="5" name="Footer Placeholder 4"/>
          <p:cNvSpPr>
            <a:spLocks noGrp="1"/>
          </p:cNvSpPr>
          <p:nvPr>
            <p:ph type="ftr" sz="quarter" idx="11"/>
          </p:nvPr>
        </p:nvSpPr>
        <p:spPr/>
        <p:txBody>
          <a:bodyPr/>
          <a:lstStyle/>
          <a:p>
            <a:endParaRPr lang="ar-IQ">
              <a:solidFill>
                <a:srgbClr val="465E9C"/>
              </a:solidFill>
            </a:endParaRPr>
          </a:p>
        </p:txBody>
      </p:sp>
      <p:sp>
        <p:nvSpPr>
          <p:cNvPr id="6" name="Slide Number Placeholder 5"/>
          <p:cNvSpPr>
            <a:spLocks noGrp="1"/>
          </p:cNvSpPr>
          <p:nvPr>
            <p:ph type="sldNum" sz="quarter" idx="12"/>
          </p:nvPr>
        </p:nvSpPr>
        <p:spPr/>
        <p:txBody>
          <a:bodyPr/>
          <a:lstStyle/>
          <a:p>
            <a:fld id="{13DE233B-C8B6-4A8F-93B5-6508F3EF3959}" type="slidenum">
              <a:rPr lang="ar-IQ" smtClean="0">
                <a:solidFill>
                  <a:srgbClr val="465E9C"/>
                </a:solidFill>
              </a:rPr>
              <a:pPr/>
              <a:t>‹#›</a:t>
            </a:fld>
            <a:endParaRPr lang="ar-IQ">
              <a:solidFill>
                <a:srgbClr val="465E9C"/>
              </a:solidFill>
            </a:endParaRPr>
          </a:p>
        </p:txBody>
      </p:sp>
    </p:spTree>
    <p:extLst>
      <p:ext uri="{BB962C8B-B14F-4D97-AF65-F5344CB8AC3E}">
        <p14:creationId xmlns:p14="http://schemas.microsoft.com/office/powerpoint/2010/main" val="1768253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A222234-23F3-40A5-8B03-13C5A5F6FD3E}" type="datetimeFigureOut">
              <a:rPr lang="ar-IQ" smtClean="0">
                <a:solidFill>
                  <a:srgbClr val="465E9C"/>
                </a:solidFill>
              </a:rPr>
              <a:pPr/>
              <a:t>07/11/1441</a:t>
            </a:fld>
            <a:endParaRPr lang="ar-IQ">
              <a:solidFill>
                <a:srgbClr val="465E9C"/>
              </a:solidFill>
            </a:endParaRPr>
          </a:p>
        </p:txBody>
      </p:sp>
      <p:sp>
        <p:nvSpPr>
          <p:cNvPr id="5" name="Footer Placeholder 4"/>
          <p:cNvSpPr>
            <a:spLocks noGrp="1"/>
          </p:cNvSpPr>
          <p:nvPr>
            <p:ph type="ftr" sz="quarter" idx="11"/>
          </p:nvPr>
        </p:nvSpPr>
        <p:spPr/>
        <p:txBody>
          <a:bodyPr/>
          <a:lstStyle/>
          <a:p>
            <a:endParaRPr lang="ar-IQ">
              <a:solidFill>
                <a:srgbClr val="465E9C"/>
              </a:solidFill>
            </a:endParaRPr>
          </a:p>
        </p:txBody>
      </p:sp>
      <p:sp>
        <p:nvSpPr>
          <p:cNvPr id="6" name="Slide Number Placeholder 5"/>
          <p:cNvSpPr>
            <a:spLocks noGrp="1"/>
          </p:cNvSpPr>
          <p:nvPr>
            <p:ph type="sldNum" sz="quarter" idx="12"/>
          </p:nvPr>
        </p:nvSpPr>
        <p:spPr/>
        <p:txBody>
          <a:bodyPr/>
          <a:lstStyle/>
          <a:p>
            <a:fld id="{13DE233B-C8B6-4A8F-93B5-6508F3EF3959}" type="slidenum">
              <a:rPr lang="ar-IQ" smtClean="0">
                <a:solidFill>
                  <a:srgbClr val="465E9C"/>
                </a:solidFill>
              </a:rPr>
              <a:pPr/>
              <a:t>‹#›</a:t>
            </a:fld>
            <a:endParaRPr lang="ar-IQ">
              <a:solidFill>
                <a:srgbClr val="465E9C"/>
              </a:solidFill>
            </a:endParaRPr>
          </a:p>
        </p:txBody>
      </p:sp>
    </p:spTree>
    <p:extLst>
      <p:ext uri="{BB962C8B-B14F-4D97-AF65-F5344CB8AC3E}">
        <p14:creationId xmlns:p14="http://schemas.microsoft.com/office/powerpoint/2010/main" val="1929440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8A222234-23F3-40A5-8B03-13C5A5F6FD3E}" type="datetimeFigureOut">
              <a:rPr lang="ar-IQ" smtClean="0">
                <a:solidFill>
                  <a:srgbClr val="465E9C"/>
                </a:solidFill>
              </a:rPr>
              <a:pPr/>
              <a:t>07/11/1441</a:t>
            </a:fld>
            <a:endParaRPr lang="ar-IQ">
              <a:solidFill>
                <a:srgbClr val="465E9C"/>
              </a:solidFill>
            </a:endParaRPr>
          </a:p>
        </p:txBody>
      </p:sp>
      <p:sp>
        <p:nvSpPr>
          <p:cNvPr id="6" name="Footer Placeholder 5"/>
          <p:cNvSpPr>
            <a:spLocks noGrp="1"/>
          </p:cNvSpPr>
          <p:nvPr>
            <p:ph type="ftr" sz="quarter" idx="11"/>
          </p:nvPr>
        </p:nvSpPr>
        <p:spPr/>
        <p:txBody>
          <a:bodyPr/>
          <a:lstStyle/>
          <a:p>
            <a:endParaRPr lang="ar-IQ">
              <a:solidFill>
                <a:srgbClr val="465E9C"/>
              </a:solidFill>
            </a:endParaRPr>
          </a:p>
        </p:txBody>
      </p:sp>
      <p:sp>
        <p:nvSpPr>
          <p:cNvPr id="7" name="Slide Number Placeholder 6"/>
          <p:cNvSpPr>
            <a:spLocks noGrp="1"/>
          </p:cNvSpPr>
          <p:nvPr>
            <p:ph type="sldNum" sz="quarter" idx="12"/>
          </p:nvPr>
        </p:nvSpPr>
        <p:spPr/>
        <p:txBody>
          <a:bodyPr/>
          <a:lstStyle/>
          <a:p>
            <a:fld id="{13DE233B-C8B6-4A8F-93B5-6508F3EF3959}" type="slidenum">
              <a:rPr lang="ar-IQ" smtClean="0">
                <a:solidFill>
                  <a:srgbClr val="465E9C"/>
                </a:solidFill>
              </a:rPr>
              <a:pPr/>
              <a:t>‹#›</a:t>
            </a:fld>
            <a:endParaRPr lang="ar-IQ">
              <a:solidFill>
                <a:srgbClr val="465E9C"/>
              </a:solidFill>
            </a:endParaRPr>
          </a:p>
        </p:txBody>
      </p:sp>
      <p:sp>
        <p:nvSpPr>
          <p:cNvPr id="9" name="Content Placeholder 8"/>
          <p:cNvSpPr>
            <a:spLocks noGrp="1"/>
          </p:cNvSpPr>
          <p:nvPr>
            <p:ph sz="quarter" idx="13"/>
          </p:nvPr>
        </p:nvSpPr>
        <p:spPr>
          <a:xfrm>
            <a:off x="1298448" y="2121407"/>
            <a:ext cx="3200400" cy="360273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extLst>
      <p:ext uri="{BB962C8B-B14F-4D97-AF65-F5344CB8AC3E}">
        <p14:creationId xmlns:p14="http://schemas.microsoft.com/office/powerpoint/2010/main" val="28434063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7" name="Date Placeholder 6"/>
          <p:cNvSpPr>
            <a:spLocks noGrp="1"/>
          </p:cNvSpPr>
          <p:nvPr>
            <p:ph type="dt" sz="half" idx="10"/>
          </p:nvPr>
        </p:nvSpPr>
        <p:spPr/>
        <p:txBody>
          <a:bodyPr/>
          <a:lstStyle/>
          <a:p>
            <a:fld id="{8A222234-23F3-40A5-8B03-13C5A5F6FD3E}" type="datetimeFigureOut">
              <a:rPr lang="ar-IQ" smtClean="0">
                <a:solidFill>
                  <a:srgbClr val="465E9C"/>
                </a:solidFill>
              </a:rPr>
              <a:pPr/>
              <a:t>07/11/1441</a:t>
            </a:fld>
            <a:endParaRPr lang="ar-IQ">
              <a:solidFill>
                <a:srgbClr val="465E9C"/>
              </a:solidFill>
            </a:endParaRPr>
          </a:p>
        </p:txBody>
      </p:sp>
      <p:sp>
        <p:nvSpPr>
          <p:cNvPr id="8" name="Footer Placeholder 7"/>
          <p:cNvSpPr>
            <a:spLocks noGrp="1"/>
          </p:cNvSpPr>
          <p:nvPr>
            <p:ph type="ftr" sz="quarter" idx="11"/>
          </p:nvPr>
        </p:nvSpPr>
        <p:spPr/>
        <p:txBody>
          <a:bodyPr/>
          <a:lstStyle/>
          <a:p>
            <a:endParaRPr lang="ar-IQ">
              <a:solidFill>
                <a:srgbClr val="465E9C"/>
              </a:solidFill>
            </a:endParaRPr>
          </a:p>
        </p:txBody>
      </p:sp>
      <p:sp>
        <p:nvSpPr>
          <p:cNvPr id="9" name="Slide Number Placeholder 8"/>
          <p:cNvSpPr>
            <a:spLocks noGrp="1"/>
          </p:cNvSpPr>
          <p:nvPr>
            <p:ph type="sldNum" sz="quarter" idx="12"/>
          </p:nvPr>
        </p:nvSpPr>
        <p:spPr/>
        <p:txBody>
          <a:bodyPr/>
          <a:lstStyle/>
          <a:p>
            <a:fld id="{13DE233B-C8B6-4A8F-93B5-6508F3EF3959}" type="slidenum">
              <a:rPr lang="ar-IQ" smtClean="0">
                <a:solidFill>
                  <a:srgbClr val="465E9C"/>
                </a:solidFill>
              </a:rPr>
              <a:pPr/>
              <a:t>‹#›</a:t>
            </a:fld>
            <a:endParaRPr lang="ar-IQ">
              <a:solidFill>
                <a:srgbClr val="465E9C"/>
              </a:solidFill>
            </a:endParaRPr>
          </a:p>
        </p:txBody>
      </p:sp>
      <p:sp>
        <p:nvSpPr>
          <p:cNvPr id="11" name="Content Placeholder 10"/>
          <p:cNvSpPr>
            <a:spLocks noGrp="1"/>
          </p:cNvSpPr>
          <p:nvPr>
            <p:ph sz="quarter" idx="13"/>
          </p:nvPr>
        </p:nvSpPr>
        <p:spPr>
          <a:xfrm>
            <a:off x="1298448" y="2944368"/>
            <a:ext cx="3227832" cy="277977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extLst>
      <p:ext uri="{BB962C8B-B14F-4D97-AF65-F5344CB8AC3E}">
        <p14:creationId xmlns:p14="http://schemas.microsoft.com/office/powerpoint/2010/main" val="1745689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8A222234-23F3-40A5-8B03-13C5A5F6FD3E}" type="datetimeFigureOut">
              <a:rPr lang="ar-IQ" smtClean="0">
                <a:solidFill>
                  <a:srgbClr val="465E9C"/>
                </a:solidFill>
              </a:rPr>
              <a:pPr/>
              <a:t>07/11/1441</a:t>
            </a:fld>
            <a:endParaRPr lang="ar-IQ">
              <a:solidFill>
                <a:srgbClr val="465E9C"/>
              </a:solidFill>
            </a:endParaRPr>
          </a:p>
        </p:txBody>
      </p:sp>
      <p:sp>
        <p:nvSpPr>
          <p:cNvPr id="4" name="Footer Placeholder 3"/>
          <p:cNvSpPr>
            <a:spLocks noGrp="1"/>
          </p:cNvSpPr>
          <p:nvPr>
            <p:ph type="ftr" sz="quarter" idx="11"/>
          </p:nvPr>
        </p:nvSpPr>
        <p:spPr/>
        <p:txBody>
          <a:bodyPr/>
          <a:lstStyle/>
          <a:p>
            <a:endParaRPr lang="ar-IQ">
              <a:solidFill>
                <a:srgbClr val="465E9C"/>
              </a:solidFill>
            </a:endParaRPr>
          </a:p>
        </p:txBody>
      </p:sp>
      <p:sp>
        <p:nvSpPr>
          <p:cNvPr id="5" name="Slide Number Placeholder 4"/>
          <p:cNvSpPr>
            <a:spLocks noGrp="1"/>
          </p:cNvSpPr>
          <p:nvPr>
            <p:ph type="sldNum" sz="quarter" idx="12"/>
          </p:nvPr>
        </p:nvSpPr>
        <p:spPr/>
        <p:txBody>
          <a:bodyPr/>
          <a:lstStyle/>
          <a:p>
            <a:fld id="{13DE233B-C8B6-4A8F-93B5-6508F3EF3959}" type="slidenum">
              <a:rPr lang="ar-IQ" smtClean="0">
                <a:solidFill>
                  <a:srgbClr val="465E9C"/>
                </a:solidFill>
              </a:rPr>
              <a:pPr/>
              <a:t>‹#›</a:t>
            </a:fld>
            <a:endParaRPr lang="ar-IQ">
              <a:solidFill>
                <a:srgbClr val="465E9C"/>
              </a:solidFill>
            </a:endParaRPr>
          </a:p>
        </p:txBody>
      </p:sp>
    </p:spTree>
    <p:extLst>
      <p:ext uri="{BB962C8B-B14F-4D97-AF65-F5344CB8AC3E}">
        <p14:creationId xmlns:p14="http://schemas.microsoft.com/office/powerpoint/2010/main" val="4269671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222234-23F3-40A5-8B03-13C5A5F6FD3E}" type="datetimeFigureOut">
              <a:rPr lang="ar-IQ" smtClean="0">
                <a:solidFill>
                  <a:srgbClr val="465E9C"/>
                </a:solidFill>
              </a:rPr>
              <a:pPr/>
              <a:t>07/11/1441</a:t>
            </a:fld>
            <a:endParaRPr lang="ar-IQ">
              <a:solidFill>
                <a:srgbClr val="465E9C"/>
              </a:solidFill>
            </a:endParaRPr>
          </a:p>
        </p:txBody>
      </p:sp>
      <p:sp>
        <p:nvSpPr>
          <p:cNvPr id="3" name="Footer Placeholder 2"/>
          <p:cNvSpPr>
            <a:spLocks noGrp="1"/>
          </p:cNvSpPr>
          <p:nvPr>
            <p:ph type="ftr" sz="quarter" idx="11"/>
          </p:nvPr>
        </p:nvSpPr>
        <p:spPr/>
        <p:txBody>
          <a:bodyPr/>
          <a:lstStyle/>
          <a:p>
            <a:endParaRPr lang="ar-IQ">
              <a:solidFill>
                <a:srgbClr val="465E9C"/>
              </a:solidFill>
            </a:endParaRPr>
          </a:p>
        </p:txBody>
      </p:sp>
      <p:sp>
        <p:nvSpPr>
          <p:cNvPr id="4" name="Slide Number Placeholder 3"/>
          <p:cNvSpPr>
            <a:spLocks noGrp="1"/>
          </p:cNvSpPr>
          <p:nvPr>
            <p:ph type="sldNum" sz="quarter" idx="12"/>
          </p:nvPr>
        </p:nvSpPr>
        <p:spPr/>
        <p:txBody>
          <a:bodyPr/>
          <a:lstStyle/>
          <a:p>
            <a:fld id="{13DE233B-C8B6-4A8F-93B5-6508F3EF3959}" type="slidenum">
              <a:rPr lang="ar-IQ" smtClean="0">
                <a:solidFill>
                  <a:srgbClr val="465E9C"/>
                </a:solidFill>
              </a:rPr>
              <a:pPr/>
              <a:t>‹#›</a:t>
            </a:fld>
            <a:endParaRPr lang="ar-IQ">
              <a:solidFill>
                <a:srgbClr val="465E9C"/>
              </a:solidFill>
            </a:endParaRPr>
          </a:p>
        </p:txBody>
      </p:sp>
    </p:spTree>
    <p:extLst>
      <p:ext uri="{BB962C8B-B14F-4D97-AF65-F5344CB8AC3E}">
        <p14:creationId xmlns:p14="http://schemas.microsoft.com/office/powerpoint/2010/main" val="41373809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a:xfrm rot="60000">
            <a:off x="6341698" y="5885672"/>
            <a:ext cx="1213821" cy="365125"/>
          </a:xfrm>
        </p:spPr>
        <p:txBody>
          <a:bodyPr/>
          <a:lstStyle/>
          <a:p>
            <a:fld id="{8A222234-23F3-40A5-8B03-13C5A5F6FD3E}" type="datetimeFigureOut">
              <a:rPr lang="ar-IQ" smtClean="0">
                <a:solidFill>
                  <a:srgbClr val="465E9C"/>
                </a:solidFill>
              </a:rPr>
              <a:pPr/>
              <a:t>07/11/1441</a:t>
            </a:fld>
            <a:endParaRPr lang="ar-IQ">
              <a:solidFill>
                <a:srgbClr val="465E9C"/>
              </a:solidFill>
            </a:endParaRPr>
          </a:p>
        </p:txBody>
      </p:sp>
      <p:sp>
        <p:nvSpPr>
          <p:cNvPr id="6" name="Footer Placeholder 5"/>
          <p:cNvSpPr>
            <a:spLocks noGrp="1"/>
          </p:cNvSpPr>
          <p:nvPr>
            <p:ph type="ftr" sz="quarter" idx="11"/>
          </p:nvPr>
        </p:nvSpPr>
        <p:spPr>
          <a:xfrm rot="-60000">
            <a:off x="914554" y="5829261"/>
            <a:ext cx="3522607" cy="365125"/>
          </a:xfrm>
        </p:spPr>
        <p:txBody>
          <a:bodyPr/>
          <a:lstStyle/>
          <a:p>
            <a:endParaRPr lang="ar-IQ">
              <a:solidFill>
                <a:srgbClr val="465E9C"/>
              </a:solidFill>
            </a:endParaRPr>
          </a:p>
        </p:txBody>
      </p:sp>
      <p:sp>
        <p:nvSpPr>
          <p:cNvPr id="7" name="Slide Number Placeholder 6"/>
          <p:cNvSpPr>
            <a:spLocks noGrp="1"/>
          </p:cNvSpPr>
          <p:nvPr>
            <p:ph type="sldNum" sz="quarter" idx="12"/>
          </p:nvPr>
        </p:nvSpPr>
        <p:spPr>
          <a:xfrm rot="60000">
            <a:off x="7557313" y="5896961"/>
            <a:ext cx="554023" cy="365125"/>
          </a:xfrm>
        </p:spPr>
        <p:txBody>
          <a:bodyPr/>
          <a:lstStyle/>
          <a:p>
            <a:fld id="{13DE233B-C8B6-4A8F-93B5-6508F3EF3959}" type="slidenum">
              <a:rPr lang="ar-IQ" smtClean="0">
                <a:solidFill>
                  <a:srgbClr val="465E9C"/>
                </a:solidFill>
              </a:rPr>
              <a:pPr/>
              <a:t>‹#›</a:t>
            </a:fld>
            <a:endParaRPr lang="ar-IQ">
              <a:solidFill>
                <a:srgbClr val="465E9C"/>
              </a:solidFill>
            </a:endParaRPr>
          </a:p>
        </p:txBody>
      </p:sp>
    </p:spTree>
    <p:extLst>
      <p:ext uri="{BB962C8B-B14F-4D97-AF65-F5344CB8AC3E}">
        <p14:creationId xmlns:p14="http://schemas.microsoft.com/office/powerpoint/2010/main" val="2674423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A8E35AE3-2164-4242-BF05-D2703785C21D}" type="datetimeFigureOut">
              <a:rPr lang="ar-IQ" smtClean="0"/>
              <a:t>07/11/1441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CBBBB4E-06E1-432A-8FCF-338B6786A13B}" type="slidenum">
              <a:rPr lang="ar-IQ" smtClean="0"/>
              <a:t>‹#›</a:t>
            </a:fld>
            <a:endParaRPr lang="ar-IQ"/>
          </a:p>
        </p:txBody>
      </p:sp>
    </p:spTree>
    <p:extLst>
      <p:ext uri="{BB962C8B-B14F-4D97-AF65-F5344CB8AC3E}">
        <p14:creationId xmlns:p14="http://schemas.microsoft.com/office/powerpoint/2010/main" val="49842947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a:xfrm rot="60000">
            <a:off x="6345936" y="5888737"/>
            <a:ext cx="1213821" cy="365125"/>
          </a:xfrm>
        </p:spPr>
        <p:txBody>
          <a:bodyPr/>
          <a:lstStyle/>
          <a:p>
            <a:fld id="{8A222234-23F3-40A5-8B03-13C5A5F6FD3E}" type="datetimeFigureOut">
              <a:rPr lang="ar-IQ" smtClean="0">
                <a:solidFill>
                  <a:srgbClr val="465E9C"/>
                </a:solidFill>
              </a:rPr>
              <a:pPr/>
              <a:t>07/11/1441</a:t>
            </a:fld>
            <a:endParaRPr lang="ar-IQ">
              <a:solidFill>
                <a:srgbClr val="465E9C"/>
              </a:solidFill>
            </a:endParaRPr>
          </a:p>
        </p:txBody>
      </p:sp>
      <p:sp>
        <p:nvSpPr>
          <p:cNvPr id="6" name="Footer Placeholder 5"/>
          <p:cNvSpPr>
            <a:spLocks noGrp="1"/>
          </p:cNvSpPr>
          <p:nvPr>
            <p:ph type="ftr" sz="quarter" idx="11"/>
          </p:nvPr>
        </p:nvSpPr>
        <p:spPr>
          <a:xfrm rot="-60000">
            <a:off x="914569" y="5831037"/>
            <a:ext cx="3319043" cy="365125"/>
          </a:xfrm>
        </p:spPr>
        <p:txBody>
          <a:bodyPr/>
          <a:lstStyle/>
          <a:p>
            <a:endParaRPr lang="ar-IQ">
              <a:solidFill>
                <a:srgbClr val="465E9C"/>
              </a:solidFill>
            </a:endParaRPr>
          </a:p>
        </p:txBody>
      </p:sp>
      <p:sp>
        <p:nvSpPr>
          <p:cNvPr id="7" name="Slide Number Placeholder 6"/>
          <p:cNvSpPr>
            <a:spLocks noGrp="1"/>
          </p:cNvSpPr>
          <p:nvPr>
            <p:ph type="sldNum" sz="quarter" idx="12"/>
          </p:nvPr>
        </p:nvSpPr>
        <p:spPr>
          <a:xfrm rot="60000">
            <a:off x="7562089" y="5900026"/>
            <a:ext cx="554023" cy="365125"/>
          </a:xfrm>
        </p:spPr>
        <p:txBody>
          <a:bodyPr/>
          <a:lstStyle/>
          <a:p>
            <a:fld id="{13DE233B-C8B6-4A8F-93B5-6508F3EF3959}" type="slidenum">
              <a:rPr lang="ar-IQ" smtClean="0">
                <a:solidFill>
                  <a:srgbClr val="465E9C"/>
                </a:solidFill>
              </a:rPr>
              <a:pPr/>
              <a:t>‹#›</a:t>
            </a:fld>
            <a:endParaRPr lang="ar-IQ">
              <a:solidFill>
                <a:srgbClr val="465E9C"/>
              </a:solidFill>
            </a:endParaRPr>
          </a:p>
        </p:txBody>
      </p:sp>
    </p:spTree>
    <p:extLst>
      <p:ext uri="{BB962C8B-B14F-4D97-AF65-F5344CB8AC3E}">
        <p14:creationId xmlns:p14="http://schemas.microsoft.com/office/powerpoint/2010/main" val="4636217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8A222234-23F3-40A5-8B03-13C5A5F6FD3E}" type="datetimeFigureOut">
              <a:rPr lang="ar-IQ" smtClean="0">
                <a:solidFill>
                  <a:srgbClr val="465E9C"/>
                </a:solidFill>
              </a:rPr>
              <a:pPr/>
              <a:t>07/11/1441</a:t>
            </a:fld>
            <a:endParaRPr lang="ar-IQ">
              <a:solidFill>
                <a:srgbClr val="465E9C"/>
              </a:solidFill>
            </a:endParaRPr>
          </a:p>
        </p:txBody>
      </p:sp>
      <p:sp>
        <p:nvSpPr>
          <p:cNvPr id="5" name="Footer Placeholder 4"/>
          <p:cNvSpPr>
            <a:spLocks noGrp="1"/>
          </p:cNvSpPr>
          <p:nvPr>
            <p:ph type="ftr" sz="quarter" idx="11"/>
          </p:nvPr>
        </p:nvSpPr>
        <p:spPr/>
        <p:txBody>
          <a:bodyPr/>
          <a:lstStyle/>
          <a:p>
            <a:endParaRPr lang="ar-IQ">
              <a:solidFill>
                <a:srgbClr val="465E9C"/>
              </a:solidFill>
            </a:endParaRPr>
          </a:p>
        </p:txBody>
      </p:sp>
      <p:sp>
        <p:nvSpPr>
          <p:cNvPr id="6" name="Slide Number Placeholder 5"/>
          <p:cNvSpPr>
            <a:spLocks noGrp="1"/>
          </p:cNvSpPr>
          <p:nvPr>
            <p:ph type="sldNum" sz="quarter" idx="12"/>
          </p:nvPr>
        </p:nvSpPr>
        <p:spPr/>
        <p:txBody>
          <a:bodyPr/>
          <a:lstStyle/>
          <a:p>
            <a:fld id="{13DE233B-C8B6-4A8F-93B5-6508F3EF3959}" type="slidenum">
              <a:rPr lang="ar-IQ" smtClean="0">
                <a:solidFill>
                  <a:srgbClr val="465E9C"/>
                </a:solidFill>
              </a:rPr>
              <a:pPr/>
              <a:t>‹#›</a:t>
            </a:fld>
            <a:endParaRPr lang="ar-IQ">
              <a:solidFill>
                <a:srgbClr val="465E9C"/>
              </a:solidFill>
            </a:endParaRPr>
          </a:p>
        </p:txBody>
      </p:sp>
    </p:spTree>
    <p:extLst>
      <p:ext uri="{BB962C8B-B14F-4D97-AF65-F5344CB8AC3E}">
        <p14:creationId xmlns:p14="http://schemas.microsoft.com/office/powerpoint/2010/main" val="4822234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8A222234-23F3-40A5-8B03-13C5A5F6FD3E}" type="datetimeFigureOut">
              <a:rPr lang="ar-IQ" smtClean="0">
                <a:solidFill>
                  <a:srgbClr val="465E9C"/>
                </a:solidFill>
              </a:rPr>
              <a:pPr/>
              <a:t>07/11/1441</a:t>
            </a:fld>
            <a:endParaRPr lang="ar-IQ">
              <a:solidFill>
                <a:srgbClr val="465E9C"/>
              </a:solidFill>
            </a:endParaRPr>
          </a:p>
        </p:txBody>
      </p:sp>
      <p:sp>
        <p:nvSpPr>
          <p:cNvPr id="5" name="Footer Placeholder 4"/>
          <p:cNvSpPr>
            <a:spLocks noGrp="1"/>
          </p:cNvSpPr>
          <p:nvPr>
            <p:ph type="ftr" sz="quarter" idx="11"/>
          </p:nvPr>
        </p:nvSpPr>
        <p:spPr/>
        <p:txBody>
          <a:bodyPr/>
          <a:lstStyle/>
          <a:p>
            <a:endParaRPr lang="ar-IQ">
              <a:solidFill>
                <a:srgbClr val="465E9C"/>
              </a:solidFill>
            </a:endParaRPr>
          </a:p>
        </p:txBody>
      </p:sp>
      <p:sp>
        <p:nvSpPr>
          <p:cNvPr id="6" name="Slide Number Placeholder 5"/>
          <p:cNvSpPr>
            <a:spLocks noGrp="1"/>
          </p:cNvSpPr>
          <p:nvPr>
            <p:ph type="sldNum" sz="quarter" idx="12"/>
          </p:nvPr>
        </p:nvSpPr>
        <p:spPr/>
        <p:txBody>
          <a:bodyPr/>
          <a:lstStyle/>
          <a:p>
            <a:fld id="{13DE233B-C8B6-4A8F-93B5-6508F3EF3959}" type="slidenum">
              <a:rPr lang="ar-IQ" smtClean="0">
                <a:solidFill>
                  <a:srgbClr val="465E9C"/>
                </a:solidFill>
              </a:rPr>
              <a:pPr/>
              <a:t>‹#›</a:t>
            </a:fld>
            <a:endParaRPr lang="ar-IQ">
              <a:solidFill>
                <a:srgbClr val="465E9C"/>
              </a:solidFill>
            </a:endParaRPr>
          </a:p>
        </p:txBody>
      </p:sp>
    </p:spTree>
    <p:extLst>
      <p:ext uri="{BB962C8B-B14F-4D97-AF65-F5344CB8AC3E}">
        <p14:creationId xmlns:p14="http://schemas.microsoft.com/office/powerpoint/2010/main" val="19484074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ar-SA" smtClean="0"/>
              <a:t>انقر لتحرير نمط العنوان الرئيسي</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8A222234-23F3-40A5-8B03-13C5A5F6FD3E}" type="datetimeFigureOut">
              <a:rPr lang="ar-IQ" smtClean="0">
                <a:solidFill>
                  <a:srgbClr val="465E9C"/>
                </a:solidFill>
              </a:rPr>
              <a:pPr/>
              <a:t>07/11/1441</a:t>
            </a:fld>
            <a:endParaRPr lang="ar-IQ">
              <a:solidFill>
                <a:srgbClr val="465E9C"/>
              </a:solidFill>
            </a:endParaRPr>
          </a:p>
        </p:txBody>
      </p:sp>
      <p:sp>
        <p:nvSpPr>
          <p:cNvPr id="5" name="Footer Placeholder 4"/>
          <p:cNvSpPr>
            <a:spLocks noGrp="1"/>
          </p:cNvSpPr>
          <p:nvPr>
            <p:ph type="ftr" sz="quarter" idx="11"/>
          </p:nvPr>
        </p:nvSpPr>
        <p:spPr>
          <a:xfrm>
            <a:off x="1174044" y="5357592"/>
            <a:ext cx="5034845" cy="365125"/>
          </a:xfrm>
        </p:spPr>
        <p:txBody>
          <a:bodyPr/>
          <a:lstStyle/>
          <a:p>
            <a:endParaRPr lang="ar-IQ">
              <a:solidFill>
                <a:srgbClr val="465E9C"/>
              </a:solidFill>
            </a:endParaRPr>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13DE233B-C8B6-4A8F-93B5-6508F3EF3959}" type="slidenum">
              <a:rPr lang="ar-IQ" smtClean="0">
                <a:solidFill>
                  <a:srgbClr val="465E9C"/>
                </a:solidFill>
              </a:rPr>
              <a:pPr/>
              <a:t>‹#›</a:t>
            </a:fld>
            <a:endParaRPr lang="ar-IQ">
              <a:solidFill>
                <a:srgbClr val="465E9C"/>
              </a:solidFill>
            </a:endParaRPr>
          </a:p>
        </p:txBody>
      </p:sp>
    </p:spTree>
    <p:extLst>
      <p:ext uri="{BB962C8B-B14F-4D97-AF65-F5344CB8AC3E}">
        <p14:creationId xmlns:p14="http://schemas.microsoft.com/office/powerpoint/2010/main" val="29455108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8A222234-23F3-40A5-8B03-13C5A5F6FD3E}" type="datetimeFigureOut">
              <a:rPr lang="ar-IQ" smtClean="0">
                <a:solidFill>
                  <a:srgbClr val="465E9C"/>
                </a:solidFill>
              </a:rPr>
              <a:pPr/>
              <a:t>07/11/1441</a:t>
            </a:fld>
            <a:endParaRPr lang="ar-IQ">
              <a:solidFill>
                <a:srgbClr val="465E9C"/>
              </a:solidFill>
            </a:endParaRPr>
          </a:p>
        </p:txBody>
      </p:sp>
      <p:sp>
        <p:nvSpPr>
          <p:cNvPr id="5" name="Footer Placeholder 4"/>
          <p:cNvSpPr>
            <a:spLocks noGrp="1"/>
          </p:cNvSpPr>
          <p:nvPr>
            <p:ph type="ftr" sz="quarter" idx="11"/>
          </p:nvPr>
        </p:nvSpPr>
        <p:spPr/>
        <p:txBody>
          <a:bodyPr/>
          <a:lstStyle/>
          <a:p>
            <a:endParaRPr lang="ar-IQ">
              <a:solidFill>
                <a:srgbClr val="465E9C"/>
              </a:solidFill>
            </a:endParaRPr>
          </a:p>
        </p:txBody>
      </p:sp>
      <p:sp>
        <p:nvSpPr>
          <p:cNvPr id="6" name="Slide Number Placeholder 5"/>
          <p:cNvSpPr>
            <a:spLocks noGrp="1"/>
          </p:cNvSpPr>
          <p:nvPr>
            <p:ph type="sldNum" sz="quarter" idx="12"/>
          </p:nvPr>
        </p:nvSpPr>
        <p:spPr/>
        <p:txBody>
          <a:bodyPr/>
          <a:lstStyle/>
          <a:p>
            <a:fld id="{13DE233B-C8B6-4A8F-93B5-6508F3EF3959}" type="slidenum">
              <a:rPr lang="ar-IQ" smtClean="0">
                <a:solidFill>
                  <a:srgbClr val="465E9C"/>
                </a:solidFill>
              </a:rPr>
              <a:pPr/>
              <a:t>‹#›</a:t>
            </a:fld>
            <a:endParaRPr lang="ar-IQ">
              <a:solidFill>
                <a:srgbClr val="465E9C"/>
              </a:solidFill>
            </a:endParaRPr>
          </a:p>
        </p:txBody>
      </p:sp>
    </p:spTree>
    <p:extLst>
      <p:ext uri="{BB962C8B-B14F-4D97-AF65-F5344CB8AC3E}">
        <p14:creationId xmlns:p14="http://schemas.microsoft.com/office/powerpoint/2010/main" val="6518733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A222234-23F3-40A5-8B03-13C5A5F6FD3E}" type="datetimeFigureOut">
              <a:rPr lang="ar-IQ" smtClean="0">
                <a:solidFill>
                  <a:srgbClr val="465E9C"/>
                </a:solidFill>
              </a:rPr>
              <a:pPr/>
              <a:t>07/11/1441</a:t>
            </a:fld>
            <a:endParaRPr lang="ar-IQ">
              <a:solidFill>
                <a:srgbClr val="465E9C"/>
              </a:solidFill>
            </a:endParaRPr>
          </a:p>
        </p:txBody>
      </p:sp>
      <p:sp>
        <p:nvSpPr>
          <p:cNvPr id="5" name="Footer Placeholder 4"/>
          <p:cNvSpPr>
            <a:spLocks noGrp="1"/>
          </p:cNvSpPr>
          <p:nvPr>
            <p:ph type="ftr" sz="quarter" idx="11"/>
          </p:nvPr>
        </p:nvSpPr>
        <p:spPr/>
        <p:txBody>
          <a:bodyPr/>
          <a:lstStyle/>
          <a:p>
            <a:endParaRPr lang="ar-IQ">
              <a:solidFill>
                <a:srgbClr val="465E9C"/>
              </a:solidFill>
            </a:endParaRPr>
          </a:p>
        </p:txBody>
      </p:sp>
      <p:sp>
        <p:nvSpPr>
          <p:cNvPr id="6" name="Slide Number Placeholder 5"/>
          <p:cNvSpPr>
            <a:spLocks noGrp="1"/>
          </p:cNvSpPr>
          <p:nvPr>
            <p:ph type="sldNum" sz="quarter" idx="12"/>
          </p:nvPr>
        </p:nvSpPr>
        <p:spPr/>
        <p:txBody>
          <a:bodyPr/>
          <a:lstStyle/>
          <a:p>
            <a:fld id="{13DE233B-C8B6-4A8F-93B5-6508F3EF3959}" type="slidenum">
              <a:rPr lang="ar-IQ" smtClean="0">
                <a:solidFill>
                  <a:srgbClr val="465E9C"/>
                </a:solidFill>
              </a:rPr>
              <a:pPr/>
              <a:t>‹#›</a:t>
            </a:fld>
            <a:endParaRPr lang="ar-IQ">
              <a:solidFill>
                <a:srgbClr val="465E9C"/>
              </a:solidFill>
            </a:endParaRPr>
          </a:p>
        </p:txBody>
      </p:sp>
    </p:spTree>
    <p:extLst>
      <p:ext uri="{BB962C8B-B14F-4D97-AF65-F5344CB8AC3E}">
        <p14:creationId xmlns:p14="http://schemas.microsoft.com/office/powerpoint/2010/main" val="197148734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8A222234-23F3-40A5-8B03-13C5A5F6FD3E}" type="datetimeFigureOut">
              <a:rPr lang="ar-IQ" smtClean="0">
                <a:solidFill>
                  <a:srgbClr val="465E9C"/>
                </a:solidFill>
              </a:rPr>
              <a:pPr/>
              <a:t>07/11/1441</a:t>
            </a:fld>
            <a:endParaRPr lang="ar-IQ">
              <a:solidFill>
                <a:srgbClr val="465E9C"/>
              </a:solidFill>
            </a:endParaRPr>
          </a:p>
        </p:txBody>
      </p:sp>
      <p:sp>
        <p:nvSpPr>
          <p:cNvPr id="6" name="Footer Placeholder 5"/>
          <p:cNvSpPr>
            <a:spLocks noGrp="1"/>
          </p:cNvSpPr>
          <p:nvPr>
            <p:ph type="ftr" sz="quarter" idx="11"/>
          </p:nvPr>
        </p:nvSpPr>
        <p:spPr/>
        <p:txBody>
          <a:bodyPr/>
          <a:lstStyle/>
          <a:p>
            <a:endParaRPr lang="ar-IQ">
              <a:solidFill>
                <a:srgbClr val="465E9C"/>
              </a:solidFill>
            </a:endParaRPr>
          </a:p>
        </p:txBody>
      </p:sp>
      <p:sp>
        <p:nvSpPr>
          <p:cNvPr id="7" name="Slide Number Placeholder 6"/>
          <p:cNvSpPr>
            <a:spLocks noGrp="1"/>
          </p:cNvSpPr>
          <p:nvPr>
            <p:ph type="sldNum" sz="quarter" idx="12"/>
          </p:nvPr>
        </p:nvSpPr>
        <p:spPr/>
        <p:txBody>
          <a:bodyPr/>
          <a:lstStyle/>
          <a:p>
            <a:fld id="{13DE233B-C8B6-4A8F-93B5-6508F3EF3959}" type="slidenum">
              <a:rPr lang="ar-IQ" smtClean="0">
                <a:solidFill>
                  <a:srgbClr val="465E9C"/>
                </a:solidFill>
              </a:rPr>
              <a:pPr/>
              <a:t>‹#›</a:t>
            </a:fld>
            <a:endParaRPr lang="ar-IQ">
              <a:solidFill>
                <a:srgbClr val="465E9C"/>
              </a:solidFill>
            </a:endParaRPr>
          </a:p>
        </p:txBody>
      </p:sp>
      <p:sp>
        <p:nvSpPr>
          <p:cNvPr id="9" name="Content Placeholder 8"/>
          <p:cNvSpPr>
            <a:spLocks noGrp="1"/>
          </p:cNvSpPr>
          <p:nvPr>
            <p:ph sz="quarter" idx="13"/>
          </p:nvPr>
        </p:nvSpPr>
        <p:spPr>
          <a:xfrm>
            <a:off x="1298448" y="2121407"/>
            <a:ext cx="3200400" cy="360273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extLst>
      <p:ext uri="{BB962C8B-B14F-4D97-AF65-F5344CB8AC3E}">
        <p14:creationId xmlns:p14="http://schemas.microsoft.com/office/powerpoint/2010/main" val="58858658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7" name="Date Placeholder 6"/>
          <p:cNvSpPr>
            <a:spLocks noGrp="1"/>
          </p:cNvSpPr>
          <p:nvPr>
            <p:ph type="dt" sz="half" idx="10"/>
          </p:nvPr>
        </p:nvSpPr>
        <p:spPr/>
        <p:txBody>
          <a:bodyPr/>
          <a:lstStyle/>
          <a:p>
            <a:fld id="{8A222234-23F3-40A5-8B03-13C5A5F6FD3E}" type="datetimeFigureOut">
              <a:rPr lang="ar-IQ" smtClean="0">
                <a:solidFill>
                  <a:srgbClr val="465E9C"/>
                </a:solidFill>
              </a:rPr>
              <a:pPr/>
              <a:t>07/11/1441</a:t>
            </a:fld>
            <a:endParaRPr lang="ar-IQ">
              <a:solidFill>
                <a:srgbClr val="465E9C"/>
              </a:solidFill>
            </a:endParaRPr>
          </a:p>
        </p:txBody>
      </p:sp>
      <p:sp>
        <p:nvSpPr>
          <p:cNvPr id="8" name="Footer Placeholder 7"/>
          <p:cNvSpPr>
            <a:spLocks noGrp="1"/>
          </p:cNvSpPr>
          <p:nvPr>
            <p:ph type="ftr" sz="quarter" idx="11"/>
          </p:nvPr>
        </p:nvSpPr>
        <p:spPr/>
        <p:txBody>
          <a:bodyPr/>
          <a:lstStyle/>
          <a:p>
            <a:endParaRPr lang="ar-IQ">
              <a:solidFill>
                <a:srgbClr val="465E9C"/>
              </a:solidFill>
            </a:endParaRPr>
          </a:p>
        </p:txBody>
      </p:sp>
      <p:sp>
        <p:nvSpPr>
          <p:cNvPr id="9" name="Slide Number Placeholder 8"/>
          <p:cNvSpPr>
            <a:spLocks noGrp="1"/>
          </p:cNvSpPr>
          <p:nvPr>
            <p:ph type="sldNum" sz="quarter" idx="12"/>
          </p:nvPr>
        </p:nvSpPr>
        <p:spPr/>
        <p:txBody>
          <a:bodyPr/>
          <a:lstStyle/>
          <a:p>
            <a:fld id="{13DE233B-C8B6-4A8F-93B5-6508F3EF3959}" type="slidenum">
              <a:rPr lang="ar-IQ" smtClean="0">
                <a:solidFill>
                  <a:srgbClr val="465E9C"/>
                </a:solidFill>
              </a:rPr>
              <a:pPr/>
              <a:t>‹#›</a:t>
            </a:fld>
            <a:endParaRPr lang="ar-IQ">
              <a:solidFill>
                <a:srgbClr val="465E9C"/>
              </a:solidFill>
            </a:endParaRPr>
          </a:p>
        </p:txBody>
      </p:sp>
      <p:sp>
        <p:nvSpPr>
          <p:cNvPr id="11" name="Content Placeholder 10"/>
          <p:cNvSpPr>
            <a:spLocks noGrp="1"/>
          </p:cNvSpPr>
          <p:nvPr>
            <p:ph sz="quarter" idx="13"/>
          </p:nvPr>
        </p:nvSpPr>
        <p:spPr>
          <a:xfrm>
            <a:off x="1298448" y="2944368"/>
            <a:ext cx="3227832" cy="277977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extLst>
      <p:ext uri="{BB962C8B-B14F-4D97-AF65-F5344CB8AC3E}">
        <p14:creationId xmlns:p14="http://schemas.microsoft.com/office/powerpoint/2010/main" val="377015050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8A222234-23F3-40A5-8B03-13C5A5F6FD3E}" type="datetimeFigureOut">
              <a:rPr lang="ar-IQ" smtClean="0">
                <a:solidFill>
                  <a:srgbClr val="465E9C"/>
                </a:solidFill>
              </a:rPr>
              <a:pPr/>
              <a:t>07/11/1441</a:t>
            </a:fld>
            <a:endParaRPr lang="ar-IQ">
              <a:solidFill>
                <a:srgbClr val="465E9C"/>
              </a:solidFill>
            </a:endParaRPr>
          </a:p>
        </p:txBody>
      </p:sp>
      <p:sp>
        <p:nvSpPr>
          <p:cNvPr id="4" name="Footer Placeholder 3"/>
          <p:cNvSpPr>
            <a:spLocks noGrp="1"/>
          </p:cNvSpPr>
          <p:nvPr>
            <p:ph type="ftr" sz="quarter" idx="11"/>
          </p:nvPr>
        </p:nvSpPr>
        <p:spPr/>
        <p:txBody>
          <a:bodyPr/>
          <a:lstStyle/>
          <a:p>
            <a:endParaRPr lang="ar-IQ">
              <a:solidFill>
                <a:srgbClr val="465E9C"/>
              </a:solidFill>
            </a:endParaRPr>
          </a:p>
        </p:txBody>
      </p:sp>
      <p:sp>
        <p:nvSpPr>
          <p:cNvPr id="5" name="Slide Number Placeholder 4"/>
          <p:cNvSpPr>
            <a:spLocks noGrp="1"/>
          </p:cNvSpPr>
          <p:nvPr>
            <p:ph type="sldNum" sz="quarter" idx="12"/>
          </p:nvPr>
        </p:nvSpPr>
        <p:spPr/>
        <p:txBody>
          <a:bodyPr/>
          <a:lstStyle/>
          <a:p>
            <a:fld id="{13DE233B-C8B6-4A8F-93B5-6508F3EF3959}" type="slidenum">
              <a:rPr lang="ar-IQ" smtClean="0">
                <a:solidFill>
                  <a:srgbClr val="465E9C"/>
                </a:solidFill>
              </a:rPr>
              <a:pPr/>
              <a:t>‹#›</a:t>
            </a:fld>
            <a:endParaRPr lang="ar-IQ">
              <a:solidFill>
                <a:srgbClr val="465E9C"/>
              </a:solidFill>
            </a:endParaRPr>
          </a:p>
        </p:txBody>
      </p:sp>
    </p:spTree>
    <p:extLst>
      <p:ext uri="{BB962C8B-B14F-4D97-AF65-F5344CB8AC3E}">
        <p14:creationId xmlns:p14="http://schemas.microsoft.com/office/powerpoint/2010/main" val="7139624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222234-23F3-40A5-8B03-13C5A5F6FD3E}" type="datetimeFigureOut">
              <a:rPr lang="ar-IQ" smtClean="0">
                <a:solidFill>
                  <a:srgbClr val="465E9C"/>
                </a:solidFill>
              </a:rPr>
              <a:pPr/>
              <a:t>07/11/1441</a:t>
            </a:fld>
            <a:endParaRPr lang="ar-IQ">
              <a:solidFill>
                <a:srgbClr val="465E9C"/>
              </a:solidFill>
            </a:endParaRPr>
          </a:p>
        </p:txBody>
      </p:sp>
      <p:sp>
        <p:nvSpPr>
          <p:cNvPr id="3" name="Footer Placeholder 2"/>
          <p:cNvSpPr>
            <a:spLocks noGrp="1"/>
          </p:cNvSpPr>
          <p:nvPr>
            <p:ph type="ftr" sz="quarter" idx="11"/>
          </p:nvPr>
        </p:nvSpPr>
        <p:spPr/>
        <p:txBody>
          <a:bodyPr/>
          <a:lstStyle/>
          <a:p>
            <a:endParaRPr lang="ar-IQ">
              <a:solidFill>
                <a:srgbClr val="465E9C"/>
              </a:solidFill>
            </a:endParaRPr>
          </a:p>
        </p:txBody>
      </p:sp>
      <p:sp>
        <p:nvSpPr>
          <p:cNvPr id="4" name="Slide Number Placeholder 3"/>
          <p:cNvSpPr>
            <a:spLocks noGrp="1"/>
          </p:cNvSpPr>
          <p:nvPr>
            <p:ph type="sldNum" sz="quarter" idx="12"/>
          </p:nvPr>
        </p:nvSpPr>
        <p:spPr/>
        <p:txBody>
          <a:bodyPr/>
          <a:lstStyle/>
          <a:p>
            <a:fld id="{13DE233B-C8B6-4A8F-93B5-6508F3EF3959}" type="slidenum">
              <a:rPr lang="ar-IQ" smtClean="0">
                <a:solidFill>
                  <a:srgbClr val="465E9C"/>
                </a:solidFill>
              </a:rPr>
              <a:pPr/>
              <a:t>‹#›</a:t>
            </a:fld>
            <a:endParaRPr lang="ar-IQ">
              <a:solidFill>
                <a:srgbClr val="465E9C"/>
              </a:solidFill>
            </a:endParaRPr>
          </a:p>
        </p:txBody>
      </p:sp>
    </p:spTree>
    <p:extLst>
      <p:ext uri="{BB962C8B-B14F-4D97-AF65-F5344CB8AC3E}">
        <p14:creationId xmlns:p14="http://schemas.microsoft.com/office/powerpoint/2010/main" val="3394750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A8E35AE3-2164-4242-BF05-D2703785C21D}" type="datetimeFigureOut">
              <a:rPr lang="ar-IQ" smtClean="0"/>
              <a:t>07/11/1441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CBBBB4E-06E1-432A-8FCF-338B6786A13B}" type="slidenum">
              <a:rPr lang="ar-IQ" smtClean="0"/>
              <a:t>‹#›</a:t>
            </a:fld>
            <a:endParaRPr lang="ar-IQ"/>
          </a:p>
        </p:txBody>
      </p:sp>
    </p:spTree>
    <p:extLst>
      <p:ext uri="{BB962C8B-B14F-4D97-AF65-F5344CB8AC3E}">
        <p14:creationId xmlns:p14="http://schemas.microsoft.com/office/powerpoint/2010/main" val="108656080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a:xfrm rot="60000">
            <a:off x="6341698" y="5885672"/>
            <a:ext cx="1213821" cy="365125"/>
          </a:xfrm>
        </p:spPr>
        <p:txBody>
          <a:bodyPr/>
          <a:lstStyle/>
          <a:p>
            <a:fld id="{8A222234-23F3-40A5-8B03-13C5A5F6FD3E}" type="datetimeFigureOut">
              <a:rPr lang="ar-IQ" smtClean="0">
                <a:solidFill>
                  <a:srgbClr val="465E9C"/>
                </a:solidFill>
              </a:rPr>
              <a:pPr/>
              <a:t>07/11/1441</a:t>
            </a:fld>
            <a:endParaRPr lang="ar-IQ">
              <a:solidFill>
                <a:srgbClr val="465E9C"/>
              </a:solidFill>
            </a:endParaRPr>
          </a:p>
        </p:txBody>
      </p:sp>
      <p:sp>
        <p:nvSpPr>
          <p:cNvPr id="6" name="Footer Placeholder 5"/>
          <p:cNvSpPr>
            <a:spLocks noGrp="1"/>
          </p:cNvSpPr>
          <p:nvPr>
            <p:ph type="ftr" sz="quarter" idx="11"/>
          </p:nvPr>
        </p:nvSpPr>
        <p:spPr>
          <a:xfrm rot="-60000">
            <a:off x="914554" y="5829261"/>
            <a:ext cx="3522607" cy="365125"/>
          </a:xfrm>
        </p:spPr>
        <p:txBody>
          <a:bodyPr/>
          <a:lstStyle/>
          <a:p>
            <a:endParaRPr lang="ar-IQ">
              <a:solidFill>
                <a:srgbClr val="465E9C"/>
              </a:solidFill>
            </a:endParaRPr>
          </a:p>
        </p:txBody>
      </p:sp>
      <p:sp>
        <p:nvSpPr>
          <p:cNvPr id="7" name="Slide Number Placeholder 6"/>
          <p:cNvSpPr>
            <a:spLocks noGrp="1"/>
          </p:cNvSpPr>
          <p:nvPr>
            <p:ph type="sldNum" sz="quarter" idx="12"/>
          </p:nvPr>
        </p:nvSpPr>
        <p:spPr>
          <a:xfrm rot="60000">
            <a:off x="7557313" y="5896961"/>
            <a:ext cx="554023" cy="365125"/>
          </a:xfrm>
        </p:spPr>
        <p:txBody>
          <a:bodyPr/>
          <a:lstStyle/>
          <a:p>
            <a:fld id="{13DE233B-C8B6-4A8F-93B5-6508F3EF3959}" type="slidenum">
              <a:rPr lang="ar-IQ" smtClean="0">
                <a:solidFill>
                  <a:srgbClr val="465E9C"/>
                </a:solidFill>
              </a:rPr>
              <a:pPr/>
              <a:t>‹#›</a:t>
            </a:fld>
            <a:endParaRPr lang="ar-IQ">
              <a:solidFill>
                <a:srgbClr val="465E9C"/>
              </a:solidFill>
            </a:endParaRPr>
          </a:p>
        </p:txBody>
      </p:sp>
    </p:spTree>
    <p:extLst>
      <p:ext uri="{BB962C8B-B14F-4D97-AF65-F5344CB8AC3E}">
        <p14:creationId xmlns:p14="http://schemas.microsoft.com/office/powerpoint/2010/main" val="60059374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a:xfrm rot="60000">
            <a:off x="6345936" y="5888737"/>
            <a:ext cx="1213821" cy="365125"/>
          </a:xfrm>
        </p:spPr>
        <p:txBody>
          <a:bodyPr/>
          <a:lstStyle/>
          <a:p>
            <a:fld id="{8A222234-23F3-40A5-8B03-13C5A5F6FD3E}" type="datetimeFigureOut">
              <a:rPr lang="ar-IQ" smtClean="0">
                <a:solidFill>
                  <a:srgbClr val="465E9C"/>
                </a:solidFill>
              </a:rPr>
              <a:pPr/>
              <a:t>07/11/1441</a:t>
            </a:fld>
            <a:endParaRPr lang="ar-IQ">
              <a:solidFill>
                <a:srgbClr val="465E9C"/>
              </a:solidFill>
            </a:endParaRPr>
          </a:p>
        </p:txBody>
      </p:sp>
      <p:sp>
        <p:nvSpPr>
          <p:cNvPr id="6" name="Footer Placeholder 5"/>
          <p:cNvSpPr>
            <a:spLocks noGrp="1"/>
          </p:cNvSpPr>
          <p:nvPr>
            <p:ph type="ftr" sz="quarter" idx="11"/>
          </p:nvPr>
        </p:nvSpPr>
        <p:spPr>
          <a:xfrm rot="-60000">
            <a:off x="914569" y="5831037"/>
            <a:ext cx="3319043" cy="365125"/>
          </a:xfrm>
        </p:spPr>
        <p:txBody>
          <a:bodyPr/>
          <a:lstStyle/>
          <a:p>
            <a:endParaRPr lang="ar-IQ">
              <a:solidFill>
                <a:srgbClr val="465E9C"/>
              </a:solidFill>
            </a:endParaRPr>
          </a:p>
        </p:txBody>
      </p:sp>
      <p:sp>
        <p:nvSpPr>
          <p:cNvPr id="7" name="Slide Number Placeholder 6"/>
          <p:cNvSpPr>
            <a:spLocks noGrp="1"/>
          </p:cNvSpPr>
          <p:nvPr>
            <p:ph type="sldNum" sz="quarter" idx="12"/>
          </p:nvPr>
        </p:nvSpPr>
        <p:spPr>
          <a:xfrm rot="60000">
            <a:off x="7562089" y="5900026"/>
            <a:ext cx="554023" cy="365125"/>
          </a:xfrm>
        </p:spPr>
        <p:txBody>
          <a:bodyPr/>
          <a:lstStyle/>
          <a:p>
            <a:fld id="{13DE233B-C8B6-4A8F-93B5-6508F3EF3959}" type="slidenum">
              <a:rPr lang="ar-IQ" smtClean="0">
                <a:solidFill>
                  <a:srgbClr val="465E9C"/>
                </a:solidFill>
              </a:rPr>
              <a:pPr/>
              <a:t>‹#›</a:t>
            </a:fld>
            <a:endParaRPr lang="ar-IQ">
              <a:solidFill>
                <a:srgbClr val="465E9C"/>
              </a:solidFill>
            </a:endParaRPr>
          </a:p>
        </p:txBody>
      </p:sp>
    </p:spTree>
    <p:extLst>
      <p:ext uri="{BB962C8B-B14F-4D97-AF65-F5344CB8AC3E}">
        <p14:creationId xmlns:p14="http://schemas.microsoft.com/office/powerpoint/2010/main" val="289215105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8A222234-23F3-40A5-8B03-13C5A5F6FD3E}" type="datetimeFigureOut">
              <a:rPr lang="ar-IQ" smtClean="0">
                <a:solidFill>
                  <a:srgbClr val="465E9C"/>
                </a:solidFill>
              </a:rPr>
              <a:pPr/>
              <a:t>07/11/1441</a:t>
            </a:fld>
            <a:endParaRPr lang="ar-IQ">
              <a:solidFill>
                <a:srgbClr val="465E9C"/>
              </a:solidFill>
            </a:endParaRPr>
          </a:p>
        </p:txBody>
      </p:sp>
      <p:sp>
        <p:nvSpPr>
          <p:cNvPr id="5" name="Footer Placeholder 4"/>
          <p:cNvSpPr>
            <a:spLocks noGrp="1"/>
          </p:cNvSpPr>
          <p:nvPr>
            <p:ph type="ftr" sz="quarter" idx="11"/>
          </p:nvPr>
        </p:nvSpPr>
        <p:spPr/>
        <p:txBody>
          <a:bodyPr/>
          <a:lstStyle/>
          <a:p>
            <a:endParaRPr lang="ar-IQ">
              <a:solidFill>
                <a:srgbClr val="465E9C"/>
              </a:solidFill>
            </a:endParaRPr>
          </a:p>
        </p:txBody>
      </p:sp>
      <p:sp>
        <p:nvSpPr>
          <p:cNvPr id="6" name="Slide Number Placeholder 5"/>
          <p:cNvSpPr>
            <a:spLocks noGrp="1"/>
          </p:cNvSpPr>
          <p:nvPr>
            <p:ph type="sldNum" sz="quarter" idx="12"/>
          </p:nvPr>
        </p:nvSpPr>
        <p:spPr/>
        <p:txBody>
          <a:bodyPr/>
          <a:lstStyle/>
          <a:p>
            <a:fld id="{13DE233B-C8B6-4A8F-93B5-6508F3EF3959}" type="slidenum">
              <a:rPr lang="ar-IQ" smtClean="0">
                <a:solidFill>
                  <a:srgbClr val="465E9C"/>
                </a:solidFill>
              </a:rPr>
              <a:pPr/>
              <a:t>‹#›</a:t>
            </a:fld>
            <a:endParaRPr lang="ar-IQ">
              <a:solidFill>
                <a:srgbClr val="465E9C"/>
              </a:solidFill>
            </a:endParaRPr>
          </a:p>
        </p:txBody>
      </p:sp>
    </p:spTree>
    <p:extLst>
      <p:ext uri="{BB962C8B-B14F-4D97-AF65-F5344CB8AC3E}">
        <p14:creationId xmlns:p14="http://schemas.microsoft.com/office/powerpoint/2010/main" val="313792265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8A222234-23F3-40A5-8B03-13C5A5F6FD3E}" type="datetimeFigureOut">
              <a:rPr lang="ar-IQ" smtClean="0">
                <a:solidFill>
                  <a:srgbClr val="465E9C"/>
                </a:solidFill>
              </a:rPr>
              <a:pPr/>
              <a:t>07/11/1441</a:t>
            </a:fld>
            <a:endParaRPr lang="ar-IQ">
              <a:solidFill>
                <a:srgbClr val="465E9C"/>
              </a:solidFill>
            </a:endParaRPr>
          </a:p>
        </p:txBody>
      </p:sp>
      <p:sp>
        <p:nvSpPr>
          <p:cNvPr id="5" name="Footer Placeholder 4"/>
          <p:cNvSpPr>
            <a:spLocks noGrp="1"/>
          </p:cNvSpPr>
          <p:nvPr>
            <p:ph type="ftr" sz="quarter" idx="11"/>
          </p:nvPr>
        </p:nvSpPr>
        <p:spPr/>
        <p:txBody>
          <a:bodyPr/>
          <a:lstStyle/>
          <a:p>
            <a:endParaRPr lang="ar-IQ">
              <a:solidFill>
                <a:srgbClr val="465E9C"/>
              </a:solidFill>
            </a:endParaRPr>
          </a:p>
        </p:txBody>
      </p:sp>
      <p:sp>
        <p:nvSpPr>
          <p:cNvPr id="6" name="Slide Number Placeholder 5"/>
          <p:cNvSpPr>
            <a:spLocks noGrp="1"/>
          </p:cNvSpPr>
          <p:nvPr>
            <p:ph type="sldNum" sz="quarter" idx="12"/>
          </p:nvPr>
        </p:nvSpPr>
        <p:spPr/>
        <p:txBody>
          <a:bodyPr/>
          <a:lstStyle/>
          <a:p>
            <a:fld id="{13DE233B-C8B6-4A8F-93B5-6508F3EF3959}" type="slidenum">
              <a:rPr lang="ar-IQ" smtClean="0">
                <a:solidFill>
                  <a:srgbClr val="465E9C"/>
                </a:solidFill>
              </a:rPr>
              <a:pPr/>
              <a:t>‹#›</a:t>
            </a:fld>
            <a:endParaRPr lang="ar-IQ">
              <a:solidFill>
                <a:srgbClr val="465E9C"/>
              </a:solidFill>
            </a:endParaRPr>
          </a:p>
        </p:txBody>
      </p:sp>
    </p:spTree>
    <p:extLst>
      <p:ext uri="{BB962C8B-B14F-4D97-AF65-F5344CB8AC3E}">
        <p14:creationId xmlns:p14="http://schemas.microsoft.com/office/powerpoint/2010/main" val="404718276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ar-SA" smtClean="0"/>
              <a:t>انقر لتحرير نمط العنوان الرئيسي</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8A222234-23F3-40A5-8B03-13C5A5F6FD3E}" type="datetimeFigureOut">
              <a:rPr lang="ar-IQ" smtClean="0">
                <a:solidFill>
                  <a:srgbClr val="465E9C"/>
                </a:solidFill>
              </a:rPr>
              <a:pPr/>
              <a:t>07/11/1441</a:t>
            </a:fld>
            <a:endParaRPr lang="ar-IQ">
              <a:solidFill>
                <a:srgbClr val="465E9C"/>
              </a:solidFill>
            </a:endParaRPr>
          </a:p>
        </p:txBody>
      </p:sp>
      <p:sp>
        <p:nvSpPr>
          <p:cNvPr id="5" name="Footer Placeholder 4"/>
          <p:cNvSpPr>
            <a:spLocks noGrp="1"/>
          </p:cNvSpPr>
          <p:nvPr>
            <p:ph type="ftr" sz="quarter" idx="11"/>
          </p:nvPr>
        </p:nvSpPr>
        <p:spPr>
          <a:xfrm>
            <a:off x="1174044" y="5357592"/>
            <a:ext cx="5034845" cy="365125"/>
          </a:xfrm>
        </p:spPr>
        <p:txBody>
          <a:bodyPr/>
          <a:lstStyle/>
          <a:p>
            <a:endParaRPr lang="ar-IQ">
              <a:solidFill>
                <a:srgbClr val="465E9C"/>
              </a:solidFill>
            </a:endParaRPr>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13DE233B-C8B6-4A8F-93B5-6508F3EF3959}" type="slidenum">
              <a:rPr lang="ar-IQ" smtClean="0">
                <a:solidFill>
                  <a:srgbClr val="465E9C"/>
                </a:solidFill>
              </a:rPr>
              <a:pPr/>
              <a:t>‹#›</a:t>
            </a:fld>
            <a:endParaRPr lang="ar-IQ">
              <a:solidFill>
                <a:srgbClr val="465E9C"/>
              </a:solidFill>
            </a:endParaRPr>
          </a:p>
        </p:txBody>
      </p:sp>
    </p:spTree>
    <p:extLst>
      <p:ext uri="{BB962C8B-B14F-4D97-AF65-F5344CB8AC3E}">
        <p14:creationId xmlns:p14="http://schemas.microsoft.com/office/powerpoint/2010/main" val="187766105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8A222234-23F3-40A5-8B03-13C5A5F6FD3E}" type="datetimeFigureOut">
              <a:rPr lang="ar-IQ" smtClean="0">
                <a:solidFill>
                  <a:srgbClr val="465E9C"/>
                </a:solidFill>
              </a:rPr>
              <a:pPr/>
              <a:t>07/11/1441</a:t>
            </a:fld>
            <a:endParaRPr lang="ar-IQ">
              <a:solidFill>
                <a:srgbClr val="465E9C"/>
              </a:solidFill>
            </a:endParaRPr>
          </a:p>
        </p:txBody>
      </p:sp>
      <p:sp>
        <p:nvSpPr>
          <p:cNvPr id="5" name="Footer Placeholder 4"/>
          <p:cNvSpPr>
            <a:spLocks noGrp="1"/>
          </p:cNvSpPr>
          <p:nvPr>
            <p:ph type="ftr" sz="quarter" idx="11"/>
          </p:nvPr>
        </p:nvSpPr>
        <p:spPr/>
        <p:txBody>
          <a:bodyPr/>
          <a:lstStyle/>
          <a:p>
            <a:endParaRPr lang="ar-IQ">
              <a:solidFill>
                <a:srgbClr val="465E9C"/>
              </a:solidFill>
            </a:endParaRPr>
          </a:p>
        </p:txBody>
      </p:sp>
      <p:sp>
        <p:nvSpPr>
          <p:cNvPr id="6" name="Slide Number Placeholder 5"/>
          <p:cNvSpPr>
            <a:spLocks noGrp="1"/>
          </p:cNvSpPr>
          <p:nvPr>
            <p:ph type="sldNum" sz="quarter" idx="12"/>
          </p:nvPr>
        </p:nvSpPr>
        <p:spPr/>
        <p:txBody>
          <a:bodyPr/>
          <a:lstStyle/>
          <a:p>
            <a:fld id="{13DE233B-C8B6-4A8F-93B5-6508F3EF3959}" type="slidenum">
              <a:rPr lang="ar-IQ" smtClean="0">
                <a:solidFill>
                  <a:srgbClr val="465E9C"/>
                </a:solidFill>
              </a:rPr>
              <a:pPr/>
              <a:t>‹#›</a:t>
            </a:fld>
            <a:endParaRPr lang="ar-IQ">
              <a:solidFill>
                <a:srgbClr val="465E9C"/>
              </a:solidFill>
            </a:endParaRPr>
          </a:p>
        </p:txBody>
      </p:sp>
    </p:spTree>
    <p:extLst>
      <p:ext uri="{BB962C8B-B14F-4D97-AF65-F5344CB8AC3E}">
        <p14:creationId xmlns:p14="http://schemas.microsoft.com/office/powerpoint/2010/main" val="145763975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A222234-23F3-40A5-8B03-13C5A5F6FD3E}" type="datetimeFigureOut">
              <a:rPr lang="ar-IQ" smtClean="0">
                <a:solidFill>
                  <a:srgbClr val="465E9C"/>
                </a:solidFill>
              </a:rPr>
              <a:pPr/>
              <a:t>07/11/1441</a:t>
            </a:fld>
            <a:endParaRPr lang="ar-IQ">
              <a:solidFill>
                <a:srgbClr val="465E9C"/>
              </a:solidFill>
            </a:endParaRPr>
          </a:p>
        </p:txBody>
      </p:sp>
      <p:sp>
        <p:nvSpPr>
          <p:cNvPr id="5" name="Footer Placeholder 4"/>
          <p:cNvSpPr>
            <a:spLocks noGrp="1"/>
          </p:cNvSpPr>
          <p:nvPr>
            <p:ph type="ftr" sz="quarter" idx="11"/>
          </p:nvPr>
        </p:nvSpPr>
        <p:spPr/>
        <p:txBody>
          <a:bodyPr/>
          <a:lstStyle/>
          <a:p>
            <a:endParaRPr lang="ar-IQ">
              <a:solidFill>
                <a:srgbClr val="465E9C"/>
              </a:solidFill>
            </a:endParaRPr>
          </a:p>
        </p:txBody>
      </p:sp>
      <p:sp>
        <p:nvSpPr>
          <p:cNvPr id="6" name="Slide Number Placeholder 5"/>
          <p:cNvSpPr>
            <a:spLocks noGrp="1"/>
          </p:cNvSpPr>
          <p:nvPr>
            <p:ph type="sldNum" sz="quarter" idx="12"/>
          </p:nvPr>
        </p:nvSpPr>
        <p:spPr/>
        <p:txBody>
          <a:bodyPr/>
          <a:lstStyle/>
          <a:p>
            <a:fld id="{13DE233B-C8B6-4A8F-93B5-6508F3EF3959}" type="slidenum">
              <a:rPr lang="ar-IQ" smtClean="0">
                <a:solidFill>
                  <a:srgbClr val="465E9C"/>
                </a:solidFill>
              </a:rPr>
              <a:pPr/>
              <a:t>‹#›</a:t>
            </a:fld>
            <a:endParaRPr lang="ar-IQ">
              <a:solidFill>
                <a:srgbClr val="465E9C"/>
              </a:solidFill>
            </a:endParaRPr>
          </a:p>
        </p:txBody>
      </p:sp>
    </p:spTree>
    <p:extLst>
      <p:ext uri="{BB962C8B-B14F-4D97-AF65-F5344CB8AC3E}">
        <p14:creationId xmlns:p14="http://schemas.microsoft.com/office/powerpoint/2010/main" val="5371991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8A222234-23F3-40A5-8B03-13C5A5F6FD3E}" type="datetimeFigureOut">
              <a:rPr lang="ar-IQ" smtClean="0">
                <a:solidFill>
                  <a:srgbClr val="465E9C"/>
                </a:solidFill>
              </a:rPr>
              <a:pPr/>
              <a:t>07/11/1441</a:t>
            </a:fld>
            <a:endParaRPr lang="ar-IQ">
              <a:solidFill>
                <a:srgbClr val="465E9C"/>
              </a:solidFill>
            </a:endParaRPr>
          </a:p>
        </p:txBody>
      </p:sp>
      <p:sp>
        <p:nvSpPr>
          <p:cNvPr id="6" name="Footer Placeholder 5"/>
          <p:cNvSpPr>
            <a:spLocks noGrp="1"/>
          </p:cNvSpPr>
          <p:nvPr>
            <p:ph type="ftr" sz="quarter" idx="11"/>
          </p:nvPr>
        </p:nvSpPr>
        <p:spPr/>
        <p:txBody>
          <a:bodyPr/>
          <a:lstStyle/>
          <a:p>
            <a:endParaRPr lang="ar-IQ">
              <a:solidFill>
                <a:srgbClr val="465E9C"/>
              </a:solidFill>
            </a:endParaRPr>
          </a:p>
        </p:txBody>
      </p:sp>
      <p:sp>
        <p:nvSpPr>
          <p:cNvPr id="7" name="Slide Number Placeholder 6"/>
          <p:cNvSpPr>
            <a:spLocks noGrp="1"/>
          </p:cNvSpPr>
          <p:nvPr>
            <p:ph type="sldNum" sz="quarter" idx="12"/>
          </p:nvPr>
        </p:nvSpPr>
        <p:spPr/>
        <p:txBody>
          <a:bodyPr/>
          <a:lstStyle/>
          <a:p>
            <a:fld id="{13DE233B-C8B6-4A8F-93B5-6508F3EF3959}" type="slidenum">
              <a:rPr lang="ar-IQ" smtClean="0">
                <a:solidFill>
                  <a:srgbClr val="465E9C"/>
                </a:solidFill>
              </a:rPr>
              <a:pPr/>
              <a:t>‹#›</a:t>
            </a:fld>
            <a:endParaRPr lang="ar-IQ">
              <a:solidFill>
                <a:srgbClr val="465E9C"/>
              </a:solidFill>
            </a:endParaRPr>
          </a:p>
        </p:txBody>
      </p:sp>
      <p:sp>
        <p:nvSpPr>
          <p:cNvPr id="9" name="Content Placeholder 8"/>
          <p:cNvSpPr>
            <a:spLocks noGrp="1"/>
          </p:cNvSpPr>
          <p:nvPr>
            <p:ph sz="quarter" idx="13"/>
          </p:nvPr>
        </p:nvSpPr>
        <p:spPr>
          <a:xfrm>
            <a:off x="1298448" y="2121407"/>
            <a:ext cx="3200400" cy="360273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extLst>
      <p:ext uri="{BB962C8B-B14F-4D97-AF65-F5344CB8AC3E}">
        <p14:creationId xmlns:p14="http://schemas.microsoft.com/office/powerpoint/2010/main" val="347479182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7" name="Date Placeholder 6"/>
          <p:cNvSpPr>
            <a:spLocks noGrp="1"/>
          </p:cNvSpPr>
          <p:nvPr>
            <p:ph type="dt" sz="half" idx="10"/>
          </p:nvPr>
        </p:nvSpPr>
        <p:spPr/>
        <p:txBody>
          <a:bodyPr/>
          <a:lstStyle/>
          <a:p>
            <a:fld id="{8A222234-23F3-40A5-8B03-13C5A5F6FD3E}" type="datetimeFigureOut">
              <a:rPr lang="ar-IQ" smtClean="0">
                <a:solidFill>
                  <a:srgbClr val="465E9C"/>
                </a:solidFill>
              </a:rPr>
              <a:pPr/>
              <a:t>07/11/1441</a:t>
            </a:fld>
            <a:endParaRPr lang="ar-IQ">
              <a:solidFill>
                <a:srgbClr val="465E9C"/>
              </a:solidFill>
            </a:endParaRPr>
          </a:p>
        </p:txBody>
      </p:sp>
      <p:sp>
        <p:nvSpPr>
          <p:cNvPr id="8" name="Footer Placeholder 7"/>
          <p:cNvSpPr>
            <a:spLocks noGrp="1"/>
          </p:cNvSpPr>
          <p:nvPr>
            <p:ph type="ftr" sz="quarter" idx="11"/>
          </p:nvPr>
        </p:nvSpPr>
        <p:spPr/>
        <p:txBody>
          <a:bodyPr/>
          <a:lstStyle/>
          <a:p>
            <a:endParaRPr lang="ar-IQ">
              <a:solidFill>
                <a:srgbClr val="465E9C"/>
              </a:solidFill>
            </a:endParaRPr>
          </a:p>
        </p:txBody>
      </p:sp>
      <p:sp>
        <p:nvSpPr>
          <p:cNvPr id="9" name="Slide Number Placeholder 8"/>
          <p:cNvSpPr>
            <a:spLocks noGrp="1"/>
          </p:cNvSpPr>
          <p:nvPr>
            <p:ph type="sldNum" sz="quarter" idx="12"/>
          </p:nvPr>
        </p:nvSpPr>
        <p:spPr/>
        <p:txBody>
          <a:bodyPr/>
          <a:lstStyle/>
          <a:p>
            <a:fld id="{13DE233B-C8B6-4A8F-93B5-6508F3EF3959}" type="slidenum">
              <a:rPr lang="ar-IQ" smtClean="0">
                <a:solidFill>
                  <a:srgbClr val="465E9C"/>
                </a:solidFill>
              </a:rPr>
              <a:pPr/>
              <a:t>‹#›</a:t>
            </a:fld>
            <a:endParaRPr lang="ar-IQ">
              <a:solidFill>
                <a:srgbClr val="465E9C"/>
              </a:solidFill>
            </a:endParaRPr>
          </a:p>
        </p:txBody>
      </p:sp>
      <p:sp>
        <p:nvSpPr>
          <p:cNvPr id="11" name="Content Placeholder 10"/>
          <p:cNvSpPr>
            <a:spLocks noGrp="1"/>
          </p:cNvSpPr>
          <p:nvPr>
            <p:ph sz="quarter" idx="13"/>
          </p:nvPr>
        </p:nvSpPr>
        <p:spPr>
          <a:xfrm>
            <a:off x="1298448" y="2944368"/>
            <a:ext cx="3227832" cy="277977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extLst>
      <p:ext uri="{BB962C8B-B14F-4D97-AF65-F5344CB8AC3E}">
        <p14:creationId xmlns:p14="http://schemas.microsoft.com/office/powerpoint/2010/main" val="90160769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8A222234-23F3-40A5-8B03-13C5A5F6FD3E}" type="datetimeFigureOut">
              <a:rPr lang="ar-IQ" smtClean="0">
                <a:solidFill>
                  <a:srgbClr val="465E9C"/>
                </a:solidFill>
              </a:rPr>
              <a:pPr/>
              <a:t>07/11/1441</a:t>
            </a:fld>
            <a:endParaRPr lang="ar-IQ">
              <a:solidFill>
                <a:srgbClr val="465E9C"/>
              </a:solidFill>
            </a:endParaRPr>
          </a:p>
        </p:txBody>
      </p:sp>
      <p:sp>
        <p:nvSpPr>
          <p:cNvPr id="4" name="Footer Placeholder 3"/>
          <p:cNvSpPr>
            <a:spLocks noGrp="1"/>
          </p:cNvSpPr>
          <p:nvPr>
            <p:ph type="ftr" sz="quarter" idx="11"/>
          </p:nvPr>
        </p:nvSpPr>
        <p:spPr/>
        <p:txBody>
          <a:bodyPr/>
          <a:lstStyle/>
          <a:p>
            <a:endParaRPr lang="ar-IQ">
              <a:solidFill>
                <a:srgbClr val="465E9C"/>
              </a:solidFill>
            </a:endParaRPr>
          </a:p>
        </p:txBody>
      </p:sp>
      <p:sp>
        <p:nvSpPr>
          <p:cNvPr id="5" name="Slide Number Placeholder 4"/>
          <p:cNvSpPr>
            <a:spLocks noGrp="1"/>
          </p:cNvSpPr>
          <p:nvPr>
            <p:ph type="sldNum" sz="quarter" idx="12"/>
          </p:nvPr>
        </p:nvSpPr>
        <p:spPr/>
        <p:txBody>
          <a:bodyPr/>
          <a:lstStyle/>
          <a:p>
            <a:fld id="{13DE233B-C8B6-4A8F-93B5-6508F3EF3959}" type="slidenum">
              <a:rPr lang="ar-IQ" smtClean="0">
                <a:solidFill>
                  <a:srgbClr val="465E9C"/>
                </a:solidFill>
              </a:rPr>
              <a:pPr/>
              <a:t>‹#›</a:t>
            </a:fld>
            <a:endParaRPr lang="ar-IQ">
              <a:solidFill>
                <a:srgbClr val="465E9C"/>
              </a:solidFill>
            </a:endParaRPr>
          </a:p>
        </p:txBody>
      </p:sp>
    </p:spTree>
    <p:extLst>
      <p:ext uri="{BB962C8B-B14F-4D97-AF65-F5344CB8AC3E}">
        <p14:creationId xmlns:p14="http://schemas.microsoft.com/office/powerpoint/2010/main" val="30107512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A8E35AE3-2164-4242-BF05-D2703785C21D}" type="datetimeFigureOut">
              <a:rPr lang="ar-IQ" smtClean="0"/>
              <a:t>07/11/1441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CBBBB4E-06E1-432A-8FCF-338B6786A13B}" type="slidenum">
              <a:rPr lang="ar-IQ" smtClean="0"/>
              <a:t>‹#›</a:t>
            </a:fld>
            <a:endParaRPr lang="ar-IQ"/>
          </a:p>
        </p:txBody>
      </p:sp>
    </p:spTree>
    <p:extLst>
      <p:ext uri="{BB962C8B-B14F-4D97-AF65-F5344CB8AC3E}">
        <p14:creationId xmlns:p14="http://schemas.microsoft.com/office/powerpoint/2010/main" val="183097208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222234-23F3-40A5-8B03-13C5A5F6FD3E}" type="datetimeFigureOut">
              <a:rPr lang="ar-IQ" smtClean="0">
                <a:solidFill>
                  <a:srgbClr val="465E9C"/>
                </a:solidFill>
              </a:rPr>
              <a:pPr/>
              <a:t>07/11/1441</a:t>
            </a:fld>
            <a:endParaRPr lang="ar-IQ">
              <a:solidFill>
                <a:srgbClr val="465E9C"/>
              </a:solidFill>
            </a:endParaRPr>
          </a:p>
        </p:txBody>
      </p:sp>
      <p:sp>
        <p:nvSpPr>
          <p:cNvPr id="3" name="Footer Placeholder 2"/>
          <p:cNvSpPr>
            <a:spLocks noGrp="1"/>
          </p:cNvSpPr>
          <p:nvPr>
            <p:ph type="ftr" sz="quarter" idx="11"/>
          </p:nvPr>
        </p:nvSpPr>
        <p:spPr/>
        <p:txBody>
          <a:bodyPr/>
          <a:lstStyle/>
          <a:p>
            <a:endParaRPr lang="ar-IQ">
              <a:solidFill>
                <a:srgbClr val="465E9C"/>
              </a:solidFill>
            </a:endParaRPr>
          </a:p>
        </p:txBody>
      </p:sp>
      <p:sp>
        <p:nvSpPr>
          <p:cNvPr id="4" name="Slide Number Placeholder 3"/>
          <p:cNvSpPr>
            <a:spLocks noGrp="1"/>
          </p:cNvSpPr>
          <p:nvPr>
            <p:ph type="sldNum" sz="quarter" idx="12"/>
          </p:nvPr>
        </p:nvSpPr>
        <p:spPr/>
        <p:txBody>
          <a:bodyPr/>
          <a:lstStyle/>
          <a:p>
            <a:fld id="{13DE233B-C8B6-4A8F-93B5-6508F3EF3959}" type="slidenum">
              <a:rPr lang="ar-IQ" smtClean="0">
                <a:solidFill>
                  <a:srgbClr val="465E9C"/>
                </a:solidFill>
              </a:rPr>
              <a:pPr/>
              <a:t>‹#›</a:t>
            </a:fld>
            <a:endParaRPr lang="ar-IQ">
              <a:solidFill>
                <a:srgbClr val="465E9C"/>
              </a:solidFill>
            </a:endParaRPr>
          </a:p>
        </p:txBody>
      </p:sp>
    </p:spTree>
    <p:extLst>
      <p:ext uri="{BB962C8B-B14F-4D97-AF65-F5344CB8AC3E}">
        <p14:creationId xmlns:p14="http://schemas.microsoft.com/office/powerpoint/2010/main" val="391225578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a:xfrm rot="60000">
            <a:off x="6341698" y="5885672"/>
            <a:ext cx="1213821" cy="365125"/>
          </a:xfrm>
        </p:spPr>
        <p:txBody>
          <a:bodyPr/>
          <a:lstStyle/>
          <a:p>
            <a:fld id="{8A222234-23F3-40A5-8B03-13C5A5F6FD3E}" type="datetimeFigureOut">
              <a:rPr lang="ar-IQ" smtClean="0">
                <a:solidFill>
                  <a:srgbClr val="465E9C"/>
                </a:solidFill>
              </a:rPr>
              <a:pPr/>
              <a:t>07/11/1441</a:t>
            </a:fld>
            <a:endParaRPr lang="ar-IQ">
              <a:solidFill>
                <a:srgbClr val="465E9C"/>
              </a:solidFill>
            </a:endParaRPr>
          </a:p>
        </p:txBody>
      </p:sp>
      <p:sp>
        <p:nvSpPr>
          <p:cNvPr id="6" name="Footer Placeholder 5"/>
          <p:cNvSpPr>
            <a:spLocks noGrp="1"/>
          </p:cNvSpPr>
          <p:nvPr>
            <p:ph type="ftr" sz="quarter" idx="11"/>
          </p:nvPr>
        </p:nvSpPr>
        <p:spPr>
          <a:xfrm rot="-60000">
            <a:off x="914554" y="5829261"/>
            <a:ext cx="3522607" cy="365125"/>
          </a:xfrm>
        </p:spPr>
        <p:txBody>
          <a:bodyPr/>
          <a:lstStyle/>
          <a:p>
            <a:endParaRPr lang="ar-IQ">
              <a:solidFill>
                <a:srgbClr val="465E9C"/>
              </a:solidFill>
            </a:endParaRPr>
          </a:p>
        </p:txBody>
      </p:sp>
      <p:sp>
        <p:nvSpPr>
          <p:cNvPr id="7" name="Slide Number Placeholder 6"/>
          <p:cNvSpPr>
            <a:spLocks noGrp="1"/>
          </p:cNvSpPr>
          <p:nvPr>
            <p:ph type="sldNum" sz="quarter" idx="12"/>
          </p:nvPr>
        </p:nvSpPr>
        <p:spPr>
          <a:xfrm rot="60000">
            <a:off x="7557313" y="5896961"/>
            <a:ext cx="554023" cy="365125"/>
          </a:xfrm>
        </p:spPr>
        <p:txBody>
          <a:bodyPr/>
          <a:lstStyle/>
          <a:p>
            <a:fld id="{13DE233B-C8B6-4A8F-93B5-6508F3EF3959}" type="slidenum">
              <a:rPr lang="ar-IQ" smtClean="0">
                <a:solidFill>
                  <a:srgbClr val="465E9C"/>
                </a:solidFill>
              </a:rPr>
              <a:pPr/>
              <a:t>‹#›</a:t>
            </a:fld>
            <a:endParaRPr lang="ar-IQ">
              <a:solidFill>
                <a:srgbClr val="465E9C"/>
              </a:solidFill>
            </a:endParaRPr>
          </a:p>
        </p:txBody>
      </p:sp>
    </p:spTree>
    <p:extLst>
      <p:ext uri="{BB962C8B-B14F-4D97-AF65-F5344CB8AC3E}">
        <p14:creationId xmlns:p14="http://schemas.microsoft.com/office/powerpoint/2010/main" val="315685000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a:xfrm rot="60000">
            <a:off x="6345936" y="5888737"/>
            <a:ext cx="1213821" cy="365125"/>
          </a:xfrm>
        </p:spPr>
        <p:txBody>
          <a:bodyPr/>
          <a:lstStyle/>
          <a:p>
            <a:fld id="{8A222234-23F3-40A5-8B03-13C5A5F6FD3E}" type="datetimeFigureOut">
              <a:rPr lang="ar-IQ" smtClean="0">
                <a:solidFill>
                  <a:srgbClr val="465E9C"/>
                </a:solidFill>
              </a:rPr>
              <a:pPr/>
              <a:t>07/11/1441</a:t>
            </a:fld>
            <a:endParaRPr lang="ar-IQ">
              <a:solidFill>
                <a:srgbClr val="465E9C"/>
              </a:solidFill>
            </a:endParaRPr>
          </a:p>
        </p:txBody>
      </p:sp>
      <p:sp>
        <p:nvSpPr>
          <p:cNvPr id="6" name="Footer Placeholder 5"/>
          <p:cNvSpPr>
            <a:spLocks noGrp="1"/>
          </p:cNvSpPr>
          <p:nvPr>
            <p:ph type="ftr" sz="quarter" idx="11"/>
          </p:nvPr>
        </p:nvSpPr>
        <p:spPr>
          <a:xfrm rot="-60000">
            <a:off x="914569" y="5831037"/>
            <a:ext cx="3319043" cy="365125"/>
          </a:xfrm>
        </p:spPr>
        <p:txBody>
          <a:bodyPr/>
          <a:lstStyle/>
          <a:p>
            <a:endParaRPr lang="ar-IQ">
              <a:solidFill>
                <a:srgbClr val="465E9C"/>
              </a:solidFill>
            </a:endParaRPr>
          </a:p>
        </p:txBody>
      </p:sp>
      <p:sp>
        <p:nvSpPr>
          <p:cNvPr id="7" name="Slide Number Placeholder 6"/>
          <p:cNvSpPr>
            <a:spLocks noGrp="1"/>
          </p:cNvSpPr>
          <p:nvPr>
            <p:ph type="sldNum" sz="quarter" idx="12"/>
          </p:nvPr>
        </p:nvSpPr>
        <p:spPr>
          <a:xfrm rot="60000">
            <a:off x="7562089" y="5900026"/>
            <a:ext cx="554023" cy="365125"/>
          </a:xfrm>
        </p:spPr>
        <p:txBody>
          <a:bodyPr/>
          <a:lstStyle/>
          <a:p>
            <a:fld id="{13DE233B-C8B6-4A8F-93B5-6508F3EF3959}" type="slidenum">
              <a:rPr lang="ar-IQ" smtClean="0">
                <a:solidFill>
                  <a:srgbClr val="465E9C"/>
                </a:solidFill>
              </a:rPr>
              <a:pPr/>
              <a:t>‹#›</a:t>
            </a:fld>
            <a:endParaRPr lang="ar-IQ">
              <a:solidFill>
                <a:srgbClr val="465E9C"/>
              </a:solidFill>
            </a:endParaRPr>
          </a:p>
        </p:txBody>
      </p:sp>
    </p:spTree>
    <p:extLst>
      <p:ext uri="{BB962C8B-B14F-4D97-AF65-F5344CB8AC3E}">
        <p14:creationId xmlns:p14="http://schemas.microsoft.com/office/powerpoint/2010/main" val="334670113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8A222234-23F3-40A5-8B03-13C5A5F6FD3E}" type="datetimeFigureOut">
              <a:rPr lang="ar-IQ" smtClean="0">
                <a:solidFill>
                  <a:srgbClr val="465E9C"/>
                </a:solidFill>
              </a:rPr>
              <a:pPr/>
              <a:t>07/11/1441</a:t>
            </a:fld>
            <a:endParaRPr lang="ar-IQ">
              <a:solidFill>
                <a:srgbClr val="465E9C"/>
              </a:solidFill>
            </a:endParaRPr>
          </a:p>
        </p:txBody>
      </p:sp>
      <p:sp>
        <p:nvSpPr>
          <p:cNvPr id="5" name="Footer Placeholder 4"/>
          <p:cNvSpPr>
            <a:spLocks noGrp="1"/>
          </p:cNvSpPr>
          <p:nvPr>
            <p:ph type="ftr" sz="quarter" idx="11"/>
          </p:nvPr>
        </p:nvSpPr>
        <p:spPr/>
        <p:txBody>
          <a:bodyPr/>
          <a:lstStyle/>
          <a:p>
            <a:endParaRPr lang="ar-IQ">
              <a:solidFill>
                <a:srgbClr val="465E9C"/>
              </a:solidFill>
            </a:endParaRPr>
          </a:p>
        </p:txBody>
      </p:sp>
      <p:sp>
        <p:nvSpPr>
          <p:cNvPr id="6" name="Slide Number Placeholder 5"/>
          <p:cNvSpPr>
            <a:spLocks noGrp="1"/>
          </p:cNvSpPr>
          <p:nvPr>
            <p:ph type="sldNum" sz="quarter" idx="12"/>
          </p:nvPr>
        </p:nvSpPr>
        <p:spPr/>
        <p:txBody>
          <a:bodyPr/>
          <a:lstStyle/>
          <a:p>
            <a:fld id="{13DE233B-C8B6-4A8F-93B5-6508F3EF3959}" type="slidenum">
              <a:rPr lang="ar-IQ" smtClean="0">
                <a:solidFill>
                  <a:srgbClr val="465E9C"/>
                </a:solidFill>
              </a:rPr>
              <a:pPr/>
              <a:t>‹#›</a:t>
            </a:fld>
            <a:endParaRPr lang="ar-IQ">
              <a:solidFill>
                <a:srgbClr val="465E9C"/>
              </a:solidFill>
            </a:endParaRPr>
          </a:p>
        </p:txBody>
      </p:sp>
    </p:spTree>
    <p:extLst>
      <p:ext uri="{BB962C8B-B14F-4D97-AF65-F5344CB8AC3E}">
        <p14:creationId xmlns:p14="http://schemas.microsoft.com/office/powerpoint/2010/main" val="210740017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8A222234-23F3-40A5-8B03-13C5A5F6FD3E}" type="datetimeFigureOut">
              <a:rPr lang="ar-IQ" smtClean="0">
                <a:solidFill>
                  <a:srgbClr val="465E9C"/>
                </a:solidFill>
              </a:rPr>
              <a:pPr/>
              <a:t>07/11/1441</a:t>
            </a:fld>
            <a:endParaRPr lang="ar-IQ">
              <a:solidFill>
                <a:srgbClr val="465E9C"/>
              </a:solidFill>
            </a:endParaRPr>
          </a:p>
        </p:txBody>
      </p:sp>
      <p:sp>
        <p:nvSpPr>
          <p:cNvPr id="5" name="Footer Placeholder 4"/>
          <p:cNvSpPr>
            <a:spLocks noGrp="1"/>
          </p:cNvSpPr>
          <p:nvPr>
            <p:ph type="ftr" sz="quarter" idx="11"/>
          </p:nvPr>
        </p:nvSpPr>
        <p:spPr/>
        <p:txBody>
          <a:bodyPr/>
          <a:lstStyle/>
          <a:p>
            <a:endParaRPr lang="ar-IQ">
              <a:solidFill>
                <a:srgbClr val="465E9C"/>
              </a:solidFill>
            </a:endParaRPr>
          </a:p>
        </p:txBody>
      </p:sp>
      <p:sp>
        <p:nvSpPr>
          <p:cNvPr id="6" name="Slide Number Placeholder 5"/>
          <p:cNvSpPr>
            <a:spLocks noGrp="1"/>
          </p:cNvSpPr>
          <p:nvPr>
            <p:ph type="sldNum" sz="quarter" idx="12"/>
          </p:nvPr>
        </p:nvSpPr>
        <p:spPr/>
        <p:txBody>
          <a:bodyPr/>
          <a:lstStyle/>
          <a:p>
            <a:fld id="{13DE233B-C8B6-4A8F-93B5-6508F3EF3959}" type="slidenum">
              <a:rPr lang="ar-IQ" smtClean="0">
                <a:solidFill>
                  <a:srgbClr val="465E9C"/>
                </a:solidFill>
              </a:rPr>
              <a:pPr/>
              <a:t>‹#›</a:t>
            </a:fld>
            <a:endParaRPr lang="ar-IQ">
              <a:solidFill>
                <a:srgbClr val="465E9C"/>
              </a:solidFill>
            </a:endParaRPr>
          </a:p>
        </p:txBody>
      </p:sp>
    </p:spTree>
    <p:extLst>
      <p:ext uri="{BB962C8B-B14F-4D97-AF65-F5344CB8AC3E}">
        <p14:creationId xmlns:p14="http://schemas.microsoft.com/office/powerpoint/2010/main" val="3597104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A8E35AE3-2164-4242-BF05-D2703785C21D}" type="datetimeFigureOut">
              <a:rPr lang="ar-IQ" smtClean="0"/>
              <a:t>07/11/1441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3CBBBB4E-06E1-432A-8FCF-338B6786A13B}" type="slidenum">
              <a:rPr lang="ar-IQ" smtClean="0"/>
              <a:t>‹#›</a:t>
            </a:fld>
            <a:endParaRPr lang="ar-IQ"/>
          </a:p>
        </p:txBody>
      </p:sp>
    </p:spTree>
    <p:extLst>
      <p:ext uri="{BB962C8B-B14F-4D97-AF65-F5344CB8AC3E}">
        <p14:creationId xmlns:p14="http://schemas.microsoft.com/office/powerpoint/2010/main" val="1255321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A8E35AE3-2164-4242-BF05-D2703785C21D}" type="datetimeFigureOut">
              <a:rPr lang="ar-IQ" smtClean="0"/>
              <a:t>07/11/1441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3CBBBB4E-06E1-432A-8FCF-338B6786A13B}" type="slidenum">
              <a:rPr lang="ar-IQ" smtClean="0"/>
              <a:t>‹#›</a:t>
            </a:fld>
            <a:endParaRPr lang="ar-IQ"/>
          </a:p>
        </p:txBody>
      </p:sp>
    </p:spTree>
    <p:extLst>
      <p:ext uri="{BB962C8B-B14F-4D97-AF65-F5344CB8AC3E}">
        <p14:creationId xmlns:p14="http://schemas.microsoft.com/office/powerpoint/2010/main" val="1523621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8E35AE3-2164-4242-BF05-D2703785C21D}" type="datetimeFigureOut">
              <a:rPr lang="ar-IQ" smtClean="0"/>
              <a:t>07/11/1441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3CBBBB4E-06E1-432A-8FCF-338B6786A13B}" type="slidenum">
              <a:rPr lang="ar-IQ" smtClean="0"/>
              <a:t>‹#›</a:t>
            </a:fld>
            <a:endParaRPr lang="ar-IQ"/>
          </a:p>
        </p:txBody>
      </p:sp>
    </p:spTree>
    <p:extLst>
      <p:ext uri="{BB962C8B-B14F-4D97-AF65-F5344CB8AC3E}">
        <p14:creationId xmlns:p14="http://schemas.microsoft.com/office/powerpoint/2010/main" val="3334345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8E35AE3-2164-4242-BF05-D2703785C21D}" type="datetimeFigureOut">
              <a:rPr lang="ar-IQ" smtClean="0"/>
              <a:t>07/11/1441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CBBBB4E-06E1-432A-8FCF-338B6786A13B}" type="slidenum">
              <a:rPr lang="ar-IQ" smtClean="0"/>
              <a:t>‹#›</a:t>
            </a:fld>
            <a:endParaRPr lang="ar-IQ"/>
          </a:p>
        </p:txBody>
      </p:sp>
    </p:spTree>
    <p:extLst>
      <p:ext uri="{BB962C8B-B14F-4D97-AF65-F5344CB8AC3E}">
        <p14:creationId xmlns:p14="http://schemas.microsoft.com/office/powerpoint/2010/main" val="817190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8E35AE3-2164-4242-BF05-D2703785C21D}" type="datetimeFigureOut">
              <a:rPr lang="ar-IQ" smtClean="0"/>
              <a:t>07/11/1441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CBBBB4E-06E1-432A-8FCF-338B6786A13B}" type="slidenum">
              <a:rPr lang="ar-IQ" smtClean="0"/>
              <a:t>‹#›</a:t>
            </a:fld>
            <a:endParaRPr lang="ar-IQ"/>
          </a:p>
        </p:txBody>
      </p:sp>
    </p:spTree>
    <p:extLst>
      <p:ext uri="{BB962C8B-B14F-4D97-AF65-F5344CB8AC3E}">
        <p14:creationId xmlns:p14="http://schemas.microsoft.com/office/powerpoint/2010/main" val="2878611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4.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3.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4.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3.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8E35AE3-2164-4242-BF05-D2703785C21D}" type="datetimeFigureOut">
              <a:rPr lang="ar-IQ" smtClean="0"/>
              <a:t>07/11/1441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CBBBB4E-06E1-432A-8FCF-338B6786A13B}" type="slidenum">
              <a:rPr lang="ar-IQ" smtClean="0"/>
              <a:t>‹#›</a:t>
            </a:fld>
            <a:endParaRPr lang="ar-IQ"/>
          </a:p>
        </p:txBody>
      </p:sp>
    </p:spTree>
    <p:extLst>
      <p:ext uri="{BB962C8B-B14F-4D97-AF65-F5344CB8AC3E}">
        <p14:creationId xmlns:p14="http://schemas.microsoft.com/office/powerpoint/2010/main" val="39051377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8A222234-23F3-40A5-8B03-13C5A5F6FD3E}" type="datetimeFigureOut">
              <a:rPr lang="ar-IQ" smtClean="0">
                <a:solidFill>
                  <a:srgbClr val="465E9C"/>
                </a:solidFill>
              </a:rPr>
              <a:pPr/>
              <a:t>07/11/1441</a:t>
            </a:fld>
            <a:endParaRPr lang="ar-IQ">
              <a:solidFill>
                <a:srgbClr val="465E9C"/>
              </a:solidFill>
            </a:endParaRPr>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ar-IQ">
              <a:solidFill>
                <a:srgbClr val="465E9C"/>
              </a:solidFill>
            </a:endParaRPr>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13DE233B-C8B6-4A8F-93B5-6508F3EF3959}" type="slidenum">
              <a:rPr lang="ar-IQ" smtClean="0">
                <a:solidFill>
                  <a:srgbClr val="465E9C"/>
                </a:solidFill>
              </a:rPr>
              <a:pPr/>
              <a:t>‹#›</a:t>
            </a:fld>
            <a:endParaRPr lang="ar-IQ">
              <a:solidFill>
                <a:srgbClr val="465E9C"/>
              </a:solidFill>
            </a:endParaRPr>
          </a:p>
        </p:txBody>
      </p:sp>
    </p:spTree>
    <p:extLst>
      <p:ext uri="{BB962C8B-B14F-4D97-AF65-F5344CB8AC3E}">
        <p14:creationId xmlns:p14="http://schemas.microsoft.com/office/powerpoint/2010/main" val="19771332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r" defTabSz="914400" rtl="1"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r" defTabSz="914400" rtl="1"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r" defTabSz="914400" rtl="1"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8A222234-23F3-40A5-8B03-13C5A5F6FD3E}" type="datetimeFigureOut">
              <a:rPr lang="ar-IQ" smtClean="0">
                <a:solidFill>
                  <a:srgbClr val="465E9C"/>
                </a:solidFill>
              </a:rPr>
              <a:pPr/>
              <a:t>07/11/1441</a:t>
            </a:fld>
            <a:endParaRPr lang="ar-IQ">
              <a:solidFill>
                <a:srgbClr val="465E9C"/>
              </a:solidFill>
            </a:endParaRPr>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ar-IQ">
              <a:solidFill>
                <a:srgbClr val="465E9C"/>
              </a:solidFill>
            </a:endParaRPr>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13DE233B-C8B6-4A8F-93B5-6508F3EF3959}" type="slidenum">
              <a:rPr lang="ar-IQ" smtClean="0">
                <a:solidFill>
                  <a:srgbClr val="465E9C"/>
                </a:solidFill>
              </a:rPr>
              <a:pPr/>
              <a:t>‹#›</a:t>
            </a:fld>
            <a:endParaRPr lang="ar-IQ">
              <a:solidFill>
                <a:srgbClr val="465E9C"/>
              </a:solidFill>
            </a:endParaRPr>
          </a:p>
        </p:txBody>
      </p:sp>
    </p:spTree>
    <p:extLst>
      <p:ext uri="{BB962C8B-B14F-4D97-AF65-F5344CB8AC3E}">
        <p14:creationId xmlns:p14="http://schemas.microsoft.com/office/powerpoint/2010/main" val="411417781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r" defTabSz="914400" rtl="1"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r" defTabSz="914400" rtl="1"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r" defTabSz="914400" rtl="1"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8A222234-23F3-40A5-8B03-13C5A5F6FD3E}" type="datetimeFigureOut">
              <a:rPr lang="ar-IQ" smtClean="0">
                <a:solidFill>
                  <a:srgbClr val="465E9C"/>
                </a:solidFill>
              </a:rPr>
              <a:pPr/>
              <a:t>07/11/1441</a:t>
            </a:fld>
            <a:endParaRPr lang="ar-IQ">
              <a:solidFill>
                <a:srgbClr val="465E9C"/>
              </a:solidFill>
            </a:endParaRPr>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ar-IQ">
              <a:solidFill>
                <a:srgbClr val="465E9C"/>
              </a:solidFill>
            </a:endParaRPr>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13DE233B-C8B6-4A8F-93B5-6508F3EF3959}" type="slidenum">
              <a:rPr lang="ar-IQ" smtClean="0">
                <a:solidFill>
                  <a:srgbClr val="465E9C"/>
                </a:solidFill>
              </a:rPr>
              <a:pPr/>
              <a:t>‹#›</a:t>
            </a:fld>
            <a:endParaRPr lang="ar-IQ">
              <a:solidFill>
                <a:srgbClr val="465E9C"/>
              </a:solidFill>
            </a:endParaRPr>
          </a:p>
        </p:txBody>
      </p:sp>
    </p:spTree>
    <p:extLst>
      <p:ext uri="{BB962C8B-B14F-4D97-AF65-F5344CB8AC3E}">
        <p14:creationId xmlns:p14="http://schemas.microsoft.com/office/powerpoint/2010/main" val="230128342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r" defTabSz="914400" rtl="1"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r" defTabSz="914400" rtl="1"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r" defTabSz="914400" rtl="1"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r>
              <a:rPr lang="ar-IQ" sz="3500" b="1" dirty="0">
                <a:latin typeface="Simplified Arabic" pitchFamily="18" charset="-78"/>
                <a:cs typeface="Simplified Arabic" pitchFamily="18" charset="-78"/>
              </a:rPr>
              <a:t> </a:t>
            </a:r>
            <a:r>
              <a:rPr lang="ar-IQ" sz="3500" b="1" dirty="0" smtClean="0">
                <a:latin typeface="Simplified Arabic" pitchFamily="18" charset="-78"/>
                <a:cs typeface="Simplified Arabic" pitchFamily="18" charset="-78"/>
              </a:rPr>
              <a:t> محاضرات أ.م.د. لقاء عادل حسين </a:t>
            </a:r>
            <a:endParaRPr lang="ar-IQ" sz="3500" b="1" dirty="0">
              <a:latin typeface="Simplified Arabic" pitchFamily="18" charset="-78"/>
              <a:cs typeface="Simplified Arabic" pitchFamily="18" charset="-78"/>
            </a:endParaRPr>
          </a:p>
        </p:txBody>
      </p:sp>
      <p:sp>
        <p:nvSpPr>
          <p:cNvPr id="3" name="عنوان فرعي 2"/>
          <p:cNvSpPr>
            <a:spLocks noGrp="1"/>
          </p:cNvSpPr>
          <p:nvPr>
            <p:ph type="subTitle" idx="1"/>
          </p:nvPr>
        </p:nvSpPr>
        <p:spPr/>
        <p:txBody>
          <a:bodyPr>
            <a:normAutofit/>
          </a:bodyPr>
          <a:lstStyle/>
          <a:p>
            <a:r>
              <a:rPr lang="ar-IQ" sz="4000" b="1" smtClean="0">
                <a:solidFill>
                  <a:schemeClr val="tx1"/>
                </a:solidFill>
                <a:latin typeface="Simplified Arabic" pitchFamily="18" charset="-78"/>
                <a:cs typeface="Simplified Arabic" pitchFamily="18" charset="-78"/>
              </a:rPr>
              <a:t>التشبيه (3) </a:t>
            </a:r>
            <a:endParaRPr lang="ar-IQ" sz="4000" b="1" dirty="0">
              <a:solidFill>
                <a:schemeClr val="tx1"/>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7502363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15616" y="1052736"/>
            <a:ext cx="7056784" cy="4896544"/>
          </a:xfrm>
        </p:spPr>
        <p:txBody>
          <a:bodyPr>
            <a:normAutofit fontScale="92500"/>
          </a:bodyPr>
          <a:lstStyle/>
          <a:p>
            <a:pPr marL="0" indent="0" algn="just">
              <a:buNone/>
            </a:pPr>
            <a:r>
              <a:rPr lang="ar-IQ" sz="2000" b="1" dirty="0" smtClean="0">
                <a:latin typeface="Simplified Arabic" pitchFamily="18" charset="-78"/>
                <a:cs typeface="Simplified Arabic" pitchFamily="18" charset="-78"/>
              </a:rPr>
              <a:t>التشبيه البسيط والتشبيه المركب : </a:t>
            </a:r>
          </a:p>
          <a:p>
            <a:pPr marL="0" indent="0" algn="just">
              <a:buNone/>
            </a:pPr>
            <a:r>
              <a:rPr lang="ar-IQ" sz="1800" b="1" dirty="0" smtClean="0">
                <a:latin typeface="Simplified Arabic" pitchFamily="18" charset="-78"/>
                <a:cs typeface="Simplified Arabic" pitchFamily="18" charset="-78"/>
              </a:rPr>
              <a:t>البسيط : </a:t>
            </a:r>
            <a:r>
              <a:rPr lang="ar-IQ" sz="1800" dirty="0" smtClean="0">
                <a:latin typeface="Simplified Arabic" pitchFamily="18" charset="-78"/>
                <a:cs typeface="Simplified Arabic" pitchFamily="18" charset="-78"/>
              </a:rPr>
              <a:t>وهو التشبيه المشتمل على التشبيه بمفرد لأن المشبه يشابه المشبه به بوجه من الوجوه . كتشبيه الجاهل بالأعمى والعالم بالبصير . </a:t>
            </a:r>
          </a:p>
          <a:p>
            <a:pPr marL="0" indent="0" algn="just">
              <a:buNone/>
            </a:pPr>
            <a:r>
              <a:rPr lang="ar-IQ" sz="1800" b="1" dirty="0" smtClean="0">
                <a:latin typeface="Simplified Arabic" pitchFamily="18" charset="-78"/>
                <a:cs typeface="Simplified Arabic" pitchFamily="18" charset="-78"/>
              </a:rPr>
              <a:t>المركب (التمثيل) : </a:t>
            </a:r>
            <a:r>
              <a:rPr lang="ar-IQ" sz="1800" dirty="0" smtClean="0">
                <a:latin typeface="Simplified Arabic" pitchFamily="18" charset="-78"/>
                <a:cs typeface="Simplified Arabic" pitchFamily="18" charset="-78"/>
              </a:rPr>
              <a:t>وهو الذي يكون على شكل لوحة تصور أكثر من مفرد ووجه الشبه فيه لا يكون مأخوذًا من مفرد بعينه بل يكون منه ومن غيره أو من الصورة العامة . وقد سبق شرحه تشبيه التمثيل . </a:t>
            </a:r>
          </a:p>
          <a:p>
            <a:pPr marL="0" indent="0" algn="just">
              <a:buNone/>
            </a:pPr>
            <a:endParaRPr lang="ar-IQ" sz="1800" dirty="0">
              <a:latin typeface="Simplified Arabic" pitchFamily="18" charset="-78"/>
              <a:cs typeface="Simplified Arabic" pitchFamily="18" charset="-78"/>
            </a:endParaRPr>
          </a:p>
          <a:p>
            <a:pPr marL="0" indent="0" algn="just">
              <a:buNone/>
            </a:pPr>
            <a:r>
              <a:rPr lang="ar-IQ" sz="2000" b="1" dirty="0" smtClean="0">
                <a:latin typeface="Simplified Arabic" pitchFamily="18" charset="-78"/>
                <a:cs typeface="Simplified Arabic" pitchFamily="18" charset="-78"/>
              </a:rPr>
              <a:t>تشبيه التسوية وتشبيه الجمع : </a:t>
            </a:r>
          </a:p>
          <a:p>
            <a:pPr marL="0" indent="0" algn="just">
              <a:buNone/>
            </a:pPr>
            <a:r>
              <a:rPr lang="ar-IQ" sz="1800" b="1" dirty="0" smtClean="0">
                <a:latin typeface="Simplified Arabic" pitchFamily="18" charset="-78"/>
                <a:cs typeface="Simplified Arabic" pitchFamily="18" charset="-78"/>
              </a:rPr>
              <a:t>التسوية : </a:t>
            </a:r>
            <a:r>
              <a:rPr lang="ar-IQ" sz="1800" dirty="0" smtClean="0">
                <a:latin typeface="Simplified Arabic" pitchFamily="18" charset="-78"/>
                <a:cs typeface="Simplified Arabic" pitchFamily="18" charset="-78"/>
              </a:rPr>
              <a:t>أن يأتي الأديب بأكثر من مفرد على أن كل واحد مشبه ويأتي بمشبه به واحد في العبارة . كقول الشاعر : </a:t>
            </a:r>
          </a:p>
          <a:p>
            <a:pPr marL="0" indent="0" algn="just">
              <a:buNone/>
            </a:pPr>
            <a:r>
              <a:rPr lang="ar-IQ" sz="1800" dirty="0" smtClean="0">
                <a:latin typeface="Simplified Arabic" pitchFamily="18" charset="-78"/>
                <a:cs typeface="Simplified Arabic" pitchFamily="18" charset="-78"/>
              </a:rPr>
              <a:t>صُدغ الحبيب وحالي         كلاهما كالليالي </a:t>
            </a:r>
          </a:p>
          <a:p>
            <a:pPr marL="0" indent="0" algn="just">
              <a:buNone/>
            </a:pPr>
            <a:r>
              <a:rPr lang="ar-IQ" sz="1800" dirty="0" smtClean="0">
                <a:latin typeface="Simplified Arabic" pitchFamily="18" charset="-78"/>
                <a:cs typeface="Simplified Arabic" pitchFamily="18" charset="-78"/>
              </a:rPr>
              <a:t>شبه صدغ حبيبته وحاله بمشبه به واحد وهو الليالي . </a:t>
            </a:r>
          </a:p>
          <a:p>
            <a:pPr marL="0" indent="0" algn="just">
              <a:buNone/>
            </a:pPr>
            <a:r>
              <a:rPr lang="ar-IQ" sz="1800" b="1" dirty="0" smtClean="0">
                <a:latin typeface="Simplified Arabic" pitchFamily="18" charset="-78"/>
                <a:cs typeface="Simplified Arabic" pitchFamily="18" charset="-78"/>
              </a:rPr>
              <a:t>الجمع : </a:t>
            </a:r>
            <a:r>
              <a:rPr lang="ar-IQ" sz="1800" dirty="0" smtClean="0">
                <a:latin typeface="Simplified Arabic" pitchFamily="18" charset="-78"/>
                <a:cs typeface="Simplified Arabic" pitchFamily="18" charset="-78"/>
              </a:rPr>
              <a:t>أن يأتي الأديب بمشبه واحد ومشبه به متعدد في العبارة الواحدة . كقول البحتري : </a:t>
            </a:r>
          </a:p>
          <a:p>
            <a:pPr marL="0" indent="0" algn="just">
              <a:buNone/>
            </a:pPr>
            <a:r>
              <a:rPr lang="ar-IQ" sz="1800" dirty="0" smtClean="0">
                <a:latin typeface="Simplified Arabic" pitchFamily="18" charset="-78"/>
                <a:cs typeface="Simplified Arabic" pitchFamily="18" charset="-78"/>
              </a:rPr>
              <a:t>بات نديمًا حتى الصباح          أغيد مجدول مكان الوشاح </a:t>
            </a:r>
          </a:p>
          <a:p>
            <a:pPr marL="0" indent="0" algn="just">
              <a:buNone/>
            </a:pPr>
            <a:r>
              <a:rPr lang="ar-IQ" sz="1800" dirty="0" smtClean="0">
                <a:latin typeface="Simplified Arabic" pitchFamily="18" charset="-78"/>
                <a:cs typeface="Simplified Arabic" pitchFamily="18" charset="-78"/>
              </a:rPr>
              <a:t>كأنما يبسم عن لؤلؤٍ             منضد أو بَردٍ أو أقاح </a:t>
            </a:r>
          </a:p>
          <a:p>
            <a:pPr marL="0" indent="0" algn="just">
              <a:buNone/>
            </a:pPr>
            <a:r>
              <a:rPr lang="ar-IQ" sz="1800" dirty="0" smtClean="0">
                <a:latin typeface="Simplified Arabic" pitchFamily="18" charset="-78"/>
                <a:cs typeface="Simplified Arabic" pitchFamily="18" charset="-78"/>
              </a:rPr>
              <a:t>فالمشبه أسنان الأغيد (المتمايل من الناس الناعم) والمشبه به متعدد هو اللؤلؤ المنضد (المرصوف) والبرد (الثلج) والأقاح (نبتة زهرتها بيضاء) .  </a:t>
            </a:r>
            <a:endParaRPr lang="ar-IQ" sz="1800" dirty="0">
              <a:latin typeface="Simplified Arabic" pitchFamily="18" charset="-78"/>
              <a:cs typeface="Simplified Arabic" pitchFamily="18" charset="-78"/>
            </a:endParaRPr>
          </a:p>
        </p:txBody>
      </p:sp>
    </p:spTree>
    <p:extLst>
      <p:ext uri="{BB962C8B-B14F-4D97-AF65-F5344CB8AC3E}">
        <p14:creationId xmlns:p14="http://schemas.microsoft.com/office/powerpoint/2010/main" val="31928215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15616" y="908720"/>
            <a:ext cx="6984776" cy="5112568"/>
          </a:xfrm>
        </p:spPr>
        <p:txBody>
          <a:bodyPr>
            <a:normAutofit lnSpcReduction="10000"/>
          </a:bodyPr>
          <a:lstStyle/>
          <a:p>
            <a:pPr marL="0" indent="0" algn="just">
              <a:buNone/>
            </a:pPr>
            <a:r>
              <a:rPr lang="ar-IQ" b="1" dirty="0">
                <a:latin typeface="Simplified Arabic" pitchFamily="18" charset="-78"/>
                <a:cs typeface="Simplified Arabic" pitchFamily="18" charset="-78"/>
              </a:rPr>
              <a:t>أغراض التشبيه : </a:t>
            </a:r>
            <a:endParaRPr lang="ar-IQ" sz="1900" b="1" dirty="0">
              <a:latin typeface="Simplified Arabic" pitchFamily="18" charset="-78"/>
              <a:cs typeface="Simplified Arabic" pitchFamily="18" charset="-78"/>
            </a:endParaRPr>
          </a:p>
          <a:p>
            <a:pPr algn="just">
              <a:buClrTx/>
              <a:buFont typeface="Wingdings" pitchFamily="2" charset="2"/>
              <a:buChar char="v"/>
            </a:pPr>
            <a:r>
              <a:rPr lang="ar-IQ" sz="2000" b="1" dirty="0">
                <a:latin typeface="Simplified Arabic" pitchFamily="18" charset="-78"/>
                <a:cs typeface="Simplified Arabic" pitchFamily="18" charset="-78"/>
              </a:rPr>
              <a:t>بيان إمكان وجود المشبه : </a:t>
            </a:r>
            <a:r>
              <a:rPr lang="ar-IQ" sz="1900" dirty="0">
                <a:latin typeface="Simplified Arabic" pitchFamily="18" charset="-78"/>
                <a:cs typeface="Simplified Arabic" pitchFamily="18" charset="-78"/>
              </a:rPr>
              <a:t>وذلك حين يسند إلى المشبه أمر مستغرب لا تزول غرابته إلا بذكر شبيه له . كقول المتنبي : </a:t>
            </a:r>
            <a:endParaRPr lang="ar-IQ" sz="1900" b="1" dirty="0">
              <a:latin typeface="Simplified Arabic" pitchFamily="18" charset="-78"/>
              <a:cs typeface="Simplified Arabic" pitchFamily="18" charset="-78"/>
            </a:endParaRPr>
          </a:p>
          <a:p>
            <a:pPr marL="0" indent="0" algn="just">
              <a:buClrTx/>
              <a:buNone/>
            </a:pPr>
            <a:r>
              <a:rPr lang="ar-IQ" sz="1900" dirty="0">
                <a:latin typeface="Simplified Arabic" pitchFamily="18" charset="-78"/>
                <a:cs typeface="Simplified Arabic" pitchFamily="18" charset="-78"/>
              </a:rPr>
              <a:t>فإن تفق الأنام وأنت منهم     فغن المسك بعض دم الغزال </a:t>
            </a:r>
          </a:p>
          <a:p>
            <a:pPr marL="0" indent="0" algn="just">
              <a:buClrTx/>
              <a:buNone/>
            </a:pPr>
            <a:r>
              <a:rPr lang="ar-IQ" sz="1900" dirty="0">
                <a:latin typeface="Simplified Arabic" pitchFamily="18" charset="-78"/>
                <a:cs typeface="Simplified Arabic" pitchFamily="18" charset="-78"/>
              </a:rPr>
              <a:t>التشبيه ضمني الممدوح مباين لأصله بصفات وخصائص جعلته منفردًا ولما رأى الشاعر الغرابة التي تنكر احتج بالمشبه به المسك دم الغزال . </a:t>
            </a:r>
          </a:p>
          <a:p>
            <a:pPr algn="just">
              <a:buClrTx/>
              <a:buFont typeface="Wingdings" pitchFamily="2" charset="2"/>
              <a:buChar char="v"/>
            </a:pPr>
            <a:r>
              <a:rPr lang="ar-IQ" sz="2000" b="1" dirty="0">
                <a:latin typeface="Simplified Arabic" pitchFamily="18" charset="-78"/>
                <a:cs typeface="Simplified Arabic" pitchFamily="18" charset="-78"/>
              </a:rPr>
              <a:t>بيان حال الشبه : </a:t>
            </a:r>
            <a:r>
              <a:rPr lang="ar-IQ" sz="1900" dirty="0">
                <a:latin typeface="Simplified Arabic" pitchFamily="18" charset="-78"/>
                <a:cs typeface="Simplified Arabic" pitchFamily="18" charset="-78"/>
              </a:rPr>
              <a:t>حينما يكون المشبه مجهول الصفة غير معروفا بها قبل التشبيه فيفيده التشبيه الوصف . كقول ابن الرومي : </a:t>
            </a:r>
          </a:p>
          <a:p>
            <a:pPr marL="0" indent="0" algn="just">
              <a:buClrTx/>
              <a:buNone/>
            </a:pPr>
            <a:r>
              <a:rPr lang="ar-IQ" sz="1900" dirty="0">
                <a:latin typeface="Simplified Arabic" pitchFamily="18" charset="-78"/>
                <a:cs typeface="Simplified Arabic" pitchFamily="18" charset="-78"/>
              </a:rPr>
              <a:t>حبر أبي حفص لعاب الليل        يسيل للإخوان أي سيل </a:t>
            </a:r>
          </a:p>
          <a:p>
            <a:pPr marL="0" indent="0" algn="just">
              <a:buClrTx/>
              <a:buNone/>
            </a:pPr>
            <a:r>
              <a:rPr lang="ar-IQ" sz="1900" dirty="0">
                <a:latin typeface="Simplified Arabic" pitchFamily="18" charset="-78"/>
                <a:cs typeface="Simplified Arabic" pitchFamily="18" charset="-78"/>
              </a:rPr>
              <a:t>فالمشبه حبر ابي حفص والمشبه به لعاب الليل أي سواده ، فالحبر جهول الصفة والحال لأنه ألوان ، فجعل الشاعر له سواد الليل لبيان حاله . </a:t>
            </a:r>
          </a:p>
          <a:p>
            <a:pPr algn="just">
              <a:buClrTx/>
              <a:buFont typeface="Wingdings" pitchFamily="2" charset="2"/>
              <a:buChar char="v"/>
            </a:pPr>
            <a:r>
              <a:rPr lang="ar-IQ" sz="2000" b="1" dirty="0" smtClean="0">
                <a:latin typeface="Simplified Arabic" pitchFamily="18" charset="-78"/>
                <a:cs typeface="Simplified Arabic" pitchFamily="18" charset="-78"/>
              </a:rPr>
              <a:t>بيان </a:t>
            </a:r>
            <a:r>
              <a:rPr lang="ar-IQ" sz="2000" b="1" dirty="0">
                <a:latin typeface="Simplified Arabic" pitchFamily="18" charset="-78"/>
                <a:cs typeface="Simplified Arabic" pitchFamily="18" charset="-78"/>
              </a:rPr>
              <a:t>مقدار حال المشبه : </a:t>
            </a:r>
            <a:r>
              <a:rPr lang="ar-IQ" sz="1900" dirty="0">
                <a:latin typeface="Simplified Arabic" pitchFamily="18" charset="-78"/>
                <a:cs typeface="Simplified Arabic" pitchFamily="18" charset="-78"/>
              </a:rPr>
              <a:t>أي مقدار القوة والضعف والزيادة والنقصان إذا كان المشبه معروف الصفة قبل التشبيه معرفة إجمالية . كقول عنترة : </a:t>
            </a:r>
          </a:p>
          <a:p>
            <a:pPr marL="0" indent="0" algn="just">
              <a:buClrTx/>
              <a:buNone/>
            </a:pPr>
            <a:r>
              <a:rPr lang="ar-IQ" sz="1900" dirty="0">
                <a:latin typeface="Simplified Arabic" pitchFamily="18" charset="-78"/>
                <a:cs typeface="Simplified Arabic" pitchFamily="18" charset="-78"/>
              </a:rPr>
              <a:t>فيها اثنان وأربعون حلوبة         سودًا كخافية الغراب الأسود </a:t>
            </a:r>
          </a:p>
          <a:p>
            <a:pPr marL="0" indent="0" algn="just">
              <a:buClrTx/>
              <a:buNone/>
            </a:pPr>
            <a:r>
              <a:rPr lang="ar-IQ" sz="1900" dirty="0">
                <a:latin typeface="Simplified Arabic" pitchFamily="18" charset="-78"/>
                <a:cs typeface="Simplified Arabic" pitchFamily="18" charset="-78"/>
              </a:rPr>
              <a:t>فأخبر الشاعر أن حمولة أهل محبوبته اثنتين وأربعين ناقة تحلب ، ثم وصفها بالسود ، وهي أنفس وأعز الإبل عند العرب ، ولبيان مقدار سوادها شبهها بجناح الغراب </a:t>
            </a:r>
            <a:r>
              <a:rPr lang="ar-IQ" sz="1900" dirty="0" smtClean="0">
                <a:latin typeface="Simplified Arabic" pitchFamily="18" charset="-78"/>
                <a:cs typeface="Simplified Arabic" pitchFamily="18" charset="-78"/>
              </a:rPr>
              <a:t>الأسود. </a:t>
            </a:r>
            <a:endParaRPr lang="ar-IQ" sz="1900" dirty="0"/>
          </a:p>
        </p:txBody>
      </p:sp>
    </p:spTree>
    <p:extLst>
      <p:ext uri="{BB962C8B-B14F-4D97-AF65-F5344CB8AC3E}">
        <p14:creationId xmlns:p14="http://schemas.microsoft.com/office/powerpoint/2010/main" val="32725949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87624" y="980728"/>
            <a:ext cx="6984776" cy="4896544"/>
          </a:xfrm>
        </p:spPr>
        <p:txBody>
          <a:bodyPr>
            <a:normAutofit/>
          </a:bodyPr>
          <a:lstStyle/>
          <a:p>
            <a:pPr algn="just">
              <a:buClr>
                <a:schemeClr val="tx1"/>
              </a:buClr>
              <a:buFont typeface="Wingdings" pitchFamily="2" charset="2"/>
              <a:buChar char="v"/>
            </a:pPr>
            <a:r>
              <a:rPr lang="ar-IQ" sz="2000" b="1" dirty="0">
                <a:latin typeface="Simplified Arabic" pitchFamily="18" charset="-78"/>
                <a:cs typeface="Simplified Arabic" pitchFamily="18" charset="-78"/>
              </a:rPr>
              <a:t>تقرير حال المشبه : </a:t>
            </a:r>
            <a:r>
              <a:rPr lang="ar-IQ" sz="1900" dirty="0">
                <a:latin typeface="Simplified Arabic" pitchFamily="18" charset="-78"/>
                <a:cs typeface="Simplified Arabic" pitchFamily="18" charset="-78"/>
              </a:rPr>
              <a:t>أي تثبيت حاله في نفس السامع وتقوية شأنه لديه ، كما إذا كان ما أسند غلى المشبه يحتاج إلى التأكيد والإيضاح بالمثال ، كقوله تعالى «والذين يدعون من دونه لا يستجيبون لهم بشيء إلا كباسط كفيه إلى الماء ليبلغ فاه وما هو ببالغه» فالآية تشبه حال عُباد الأوثان بان آلهتهم لا تستجيب لهم ولا يعود دعاؤهم بفائدة كمن يبسط كفيه إلى الماء ليشرب فلا يصل الماء إلى فمه ويخرج من بين أصابعه ، فالغرض تقرير حال المشبه . </a:t>
            </a:r>
          </a:p>
          <a:p>
            <a:pPr algn="just">
              <a:buClr>
                <a:schemeClr val="tx1"/>
              </a:buClr>
              <a:buFont typeface="Wingdings" pitchFamily="2" charset="2"/>
              <a:buChar char="v"/>
            </a:pPr>
            <a:r>
              <a:rPr lang="ar-IQ" sz="2000" b="1" dirty="0">
                <a:latin typeface="Simplified Arabic" pitchFamily="18" charset="-78"/>
                <a:cs typeface="Simplified Arabic" pitchFamily="18" charset="-78"/>
              </a:rPr>
              <a:t>تزيين المشبه : </a:t>
            </a:r>
            <a:r>
              <a:rPr lang="ar-IQ" sz="1900" dirty="0">
                <a:latin typeface="Simplified Arabic" pitchFamily="18" charset="-78"/>
                <a:cs typeface="Simplified Arabic" pitchFamily="18" charset="-78"/>
              </a:rPr>
              <a:t>أي تحسين المشبه والترغيب فيه عن طريق تشبيهه بشيء حسن الصورة أو المعنى . كقول أبي الحسن الأنباري : </a:t>
            </a:r>
          </a:p>
          <a:p>
            <a:pPr marL="0" indent="0" algn="just">
              <a:buClr>
                <a:schemeClr val="tx1"/>
              </a:buClr>
              <a:buNone/>
            </a:pPr>
            <a:r>
              <a:rPr lang="ar-IQ" sz="1900" dirty="0">
                <a:latin typeface="Simplified Arabic" pitchFamily="18" charset="-78"/>
                <a:cs typeface="Simplified Arabic" pitchFamily="18" charset="-78"/>
              </a:rPr>
              <a:t>مددت يديك نحوهم احتفاء         كمدها إليهم بالهبات </a:t>
            </a:r>
          </a:p>
          <a:p>
            <a:pPr marL="0" indent="0">
              <a:buNone/>
            </a:pPr>
            <a:r>
              <a:rPr lang="ar-IQ" sz="1900" dirty="0"/>
              <a:t>فشبه ذراع المصلوب والناس حوله بمد ذراعيه بالعطاء للسائلين أيام حياته ، فالمشبه (الصلب) قبيح لكن الشاعر زينه بتشبيهه بمد يد العطاء للسائلين . </a:t>
            </a:r>
          </a:p>
          <a:p>
            <a:pPr algn="just">
              <a:buClr>
                <a:schemeClr val="tx1"/>
              </a:buClr>
              <a:buFont typeface="Wingdings" pitchFamily="2" charset="2"/>
              <a:buChar char="v"/>
            </a:pPr>
            <a:r>
              <a:rPr lang="ar-IQ" sz="2000" b="1" dirty="0" smtClean="0">
                <a:latin typeface="Simplified Arabic" pitchFamily="18" charset="-78"/>
                <a:cs typeface="Simplified Arabic" pitchFamily="18" charset="-78"/>
              </a:rPr>
              <a:t>تقبيح المشبه :</a:t>
            </a:r>
            <a:r>
              <a:rPr lang="ar-IQ" sz="2000" dirty="0" smtClean="0">
                <a:latin typeface="Simplified Arabic" pitchFamily="18" charset="-78"/>
                <a:cs typeface="Simplified Arabic" pitchFamily="18" charset="-78"/>
              </a:rPr>
              <a:t> </a:t>
            </a:r>
            <a:r>
              <a:rPr lang="ar-IQ" sz="1800" dirty="0" smtClean="0">
                <a:latin typeface="Simplified Arabic" pitchFamily="18" charset="-78"/>
                <a:cs typeface="Simplified Arabic" pitchFamily="18" charset="-78"/>
              </a:rPr>
              <a:t>إذا كان المشبه قبيحًا حقيقة أو اعتبارًا فيؤتى له بمشبه به أقبح منه . كقول المتنبي : </a:t>
            </a:r>
          </a:p>
          <a:p>
            <a:pPr marL="0" indent="0" algn="just">
              <a:buClr>
                <a:schemeClr val="tx1"/>
              </a:buClr>
              <a:buNone/>
            </a:pPr>
            <a:r>
              <a:rPr lang="ar-IQ" sz="1900" dirty="0" smtClean="0">
                <a:latin typeface="Simplified Arabic" pitchFamily="18" charset="-78"/>
                <a:cs typeface="Simplified Arabic" pitchFamily="18" charset="-78"/>
              </a:rPr>
              <a:t>وإذا أشار محدثًا فكأنه      قرد يقهقه أو عجوز تلطم </a:t>
            </a:r>
          </a:p>
          <a:p>
            <a:pPr marL="0" indent="0" algn="just">
              <a:buClr>
                <a:schemeClr val="tx1"/>
              </a:buClr>
              <a:buNone/>
            </a:pPr>
            <a:r>
              <a:rPr lang="ar-IQ" sz="1900" dirty="0" smtClean="0">
                <a:latin typeface="Simplified Arabic" pitchFamily="18" charset="-78"/>
                <a:cs typeface="Simplified Arabic" pitchFamily="18" charset="-78"/>
              </a:rPr>
              <a:t>فشبه المهجو أثناء حديثه بالقرد والعجوز لتقبيح المشبه . </a:t>
            </a:r>
            <a:endParaRPr lang="ar-IQ" sz="1900" dirty="0">
              <a:latin typeface="Simplified Arabic" pitchFamily="18" charset="-78"/>
              <a:cs typeface="Simplified Arabic" pitchFamily="18" charset="-78"/>
            </a:endParaRPr>
          </a:p>
        </p:txBody>
      </p:sp>
    </p:spTree>
    <p:extLst>
      <p:ext uri="{BB962C8B-B14F-4D97-AF65-F5344CB8AC3E}">
        <p14:creationId xmlns:p14="http://schemas.microsoft.com/office/powerpoint/2010/main" val="30521642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15616" y="908720"/>
            <a:ext cx="7056784" cy="5112568"/>
          </a:xfrm>
        </p:spPr>
        <p:txBody>
          <a:bodyPr>
            <a:normAutofit/>
          </a:bodyPr>
          <a:lstStyle/>
          <a:p>
            <a:pPr marL="0" indent="0" algn="just">
              <a:buNone/>
            </a:pPr>
            <a:r>
              <a:rPr lang="ar-IQ" sz="2000" b="1" dirty="0" smtClean="0">
                <a:latin typeface="Simplified Arabic" pitchFamily="18" charset="-78"/>
                <a:cs typeface="Simplified Arabic" pitchFamily="18" charset="-78"/>
              </a:rPr>
              <a:t>أمثلة : </a:t>
            </a:r>
            <a:endParaRPr lang="ar-IQ" sz="1800" dirty="0" smtClean="0">
              <a:latin typeface="Simplified Arabic" pitchFamily="18" charset="-78"/>
              <a:cs typeface="Simplified Arabic" pitchFamily="18" charset="-78"/>
            </a:endParaRPr>
          </a:p>
          <a:p>
            <a:pPr algn="just">
              <a:buClr>
                <a:schemeClr val="tx1"/>
              </a:buClr>
              <a:buFont typeface="Wingdings" pitchFamily="2" charset="2"/>
              <a:buChar char="Ø"/>
            </a:pPr>
            <a:r>
              <a:rPr lang="ar-IQ" sz="2000" dirty="0" smtClean="0">
                <a:latin typeface="Simplified Arabic" pitchFamily="18" charset="-78"/>
                <a:cs typeface="Simplified Arabic" pitchFamily="18" charset="-78"/>
              </a:rPr>
              <a:t>قول ابن المعتز : </a:t>
            </a:r>
          </a:p>
          <a:p>
            <a:pPr marL="0" indent="0" algn="just">
              <a:buNone/>
            </a:pPr>
            <a:r>
              <a:rPr lang="ar-IQ" sz="2000" dirty="0" smtClean="0">
                <a:latin typeface="Simplified Arabic" pitchFamily="18" charset="-78"/>
                <a:cs typeface="Simplified Arabic" pitchFamily="18" charset="-78"/>
              </a:rPr>
              <a:t>اصبر على كيد الحسو       د فإن صبرك قاتله </a:t>
            </a:r>
          </a:p>
          <a:p>
            <a:pPr marL="0" indent="0" algn="just">
              <a:buNone/>
            </a:pPr>
            <a:r>
              <a:rPr lang="ar-IQ" sz="2000" dirty="0" smtClean="0">
                <a:latin typeface="Simplified Arabic" pitchFamily="18" charset="-78"/>
                <a:cs typeface="Simplified Arabic" pitchFamily="18" charset="-78"/>
              </a:rPr>
              <a:t>كالنار تأكل نفسهــــــــــــــــا       إن لم تجد ما تأكله </a:t>
            </a:r>
          </a:p>
          <a:p>
            <a:pPr marL="0" indent="0" algn="just">
              <a:buNone/>
            </a:pPr>
            <a:r>
              <a:rPr lang="ar-IQ" sz="2000" dirty="0" smtClean="0">
                <a:latin typeface="Simplified Arabic" pitchFamily="18" charset="-78"/>
                <a:cs typeface="Simplified Arabic" pitchFamily="18" charset="-78"/>
              </a:rPr>
              <a:t>تشبيه تمثيلي </a:t>
            </a:r>
          </a:p>
          <a:p>
            <a:pPr algn="just">
              <a:buClr>
                <a:schemeClr val="tx1"/>
              </a:buClr>
              <a:buFont typeface="Wingdings" pitchFamily="2" charset="2"/>
              <a:buChar char="Ø"/>
            </a:pPr>
            <a:r>
              <a:rPr lang="ar-IQ" sz="2000" dirty="0" smtClean="0">
                <a:latin typeface="Simplified Arabic" pitchFamily="18" charset="-78"/>
                <a:cs typeface="Simplified Arabic" pitchFamily="18" charset="-78"/>
              </a:rPr>
              <a:t>قول الرسول «صلى الله عليه وسلم» «أصحابي كالنجوم بأيهم اقتديتم اهتديتم» . تشبيه مجمل حذف وجه الشبه (الهداية) </a:t>
            </a:r>
          </a:p>
          <a:p>
            <a:pPr algn="just">
              <a:buClr>
                <a:schemeClr val="tx1"/>
              </a:buClr>
              <a:buFont typeface="Wingdings" pitchFamily="2" charset="2"/>
              <a:buChar char="Ø"/>
            </a:pPr>
            <a:r>
              <a:rPr lang="ar-IQ" sz="2000" dirty="0" smtClean="0">
                <a:latin typeface="Simplified Arabic" pitchFamily="18" charset="-78"/>
                <a:cs typeface="Simplified Arabic" pitchFamily="18" charset="-78"/>
              </a:rPr>
              <a:t>قول البحتري : في طلعة البدر شيء من محاسنها     وللقضيب شيء من تثنيها     تشبيه مقلوب </a:t>
            </a:r>
          </a:p>
          <a:p>
            <a:pPr algn="just">
              <a:buClr>
                <a:schemeClr val="tx1"/>
              </a:buClr>
              <a:buFont typeface="Wingdings" pitchFamily="2" charset="2"/>
              <a:buChar char="Ø"/>
            </a:pPr>
            <a:r>
              <a:rPr lang="ar-IQ" sz="2000" dirty="0" smtClean="0">
                <a:latin typeface="Simplified Arabic" pitchFamily="18" charset="-78"/>
                <a:cs typeface="Simplified Arabic" pitchFamily="18" charset="-78"/>
              </a:rPr>
              <a:t>قول أبو تمام : لا تنكري عطل الكريم من الغنى     فالسيل حرب للمكان العالي   تشبيه ضمني  </a:t>
            </a:r>
          </a:p>
          <a:p>
            <a:pPr algn="just">
              <a:buClr>
                <a:schemeClr val="tx1"/>
              </a:buClr>
              <a:buFont typeface="Wingdings" pitchFamily="2" charset="2"/>
              <a:buChar char="Ø"/>
            </a:pPr>
            <a:r>
              <a:rPr lang="ar-IQ" sz="2000" dirty="0" smtClean="0">
                <a:latin typeface="Simplified Arabic" pitchFamily="18" charset="-78"/>
                <a:cs typeface="Simplified Arabic" pitchFamily="18" charset="-78"/>
              </a:rPr>
              <a:t>قولنا : الفتاة قمر     من أغراض التشبيه بيان حال المشبه كذلك هو تشبيه بليغ حذفت اداته ووجهه</a:t>
            </a:r>
          </a:p>
        </p:txBody>
      </p:sp>
    </p:spTree>
    <p:extLst>
      <p:ext uri="{BB962C8B-B14F-4D97-AF65-F5344CB8AC3E}">
        <p14:creationId xmlns:p14="http://schemas.microsoft.com/office/powerpoint/2010/main" val="36144825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87624" y="908720"/>
            <a:ext cx="6912768" cy="5112568"/>
          </a:xfrm>
        </p:spPr>
        <p:txBody>
          <a:bodyPr>
            <a:normAutofit lnSpcReduction="10000"/>
          </a:bodyPr>
          <a:lstStyle/>
          <a:p>
            <a:pPr algn="just">
              <a:buClr>
                <a:schemeClr val="tx1"/>
              </a:buClr>
              <a:buFont typeface="Wingdings" pitchFamily="2" charset="2"/>
              <a:buChar char="Ø"/>
            </a:pPr>
            <a:r>
              <a:rPr lang="ar-IQ" sz="1800" dirty="0" smtClean="0">
                <a:latin typeface="Simplified Arabic" pitchFamily="18" charset="-78"/>
                <a:cs typeface="Simplified Arabic" pitchFamily="18" charset="-78"/>
              </a:rPr>
              <a:t>قول الشاعر : </a:t>
            </a:r>
          </a:p>
          <a:p>
            <a:pPr marL="0" indent="0" algn="just">
              <a:buClr>
                <a:schemeClr val="tx1"/>
              </a:buClr>
              <a:buNone/>
            </a:pPr>
            <a:r>
              <a:rPr lang="ar-IQ" sz="1800" dirty="0" smtClean="0">
                <a:latin typeface="Simplified Arabic" pitchFamily="18" charset="-78"/>
                <a:cs typeface="Simplified Arabic" pitchFamily="18" charset="-78"/>
              </a:rPr>
              <a:t>إذا قامت لحاجتها تثنت       كأن عظامها من خيزران           </a:t>
            </a:r>
          </a:p>
          <a:p>
            <a:pPr marL="0" indent="0" algn="just">
              <a:buClr>
                <a:schemeClr val="tx1"/>
              </a:buClr>
              <a:buNone/>
            </a:pPr>
            <a:r>
              <a:rPr lang="ar-IQ" sz="1800" dirty="0" smtClean="0">
                <a:latin typeface="Simplified Arabic" pitchFamily="18" charset="-78"/>
                <a:cs typeface="Simplified Arabic" pitchFamily="18" charset="-78"/>
              </a:rPr>
              <a:t>هنا من أغراض التشبيه بيان مقدار حال المشبه ف(تثنت) أفادت وصف مشترك بين المشبه والمشبه به وهو الليونة ، لكن درجة هذه الليونة عرفت بالتشبيه . </a:t>
            </a:r>
          </a:p>
          <a:p>
            <a:pPr algn="just">
              <a:buClr>
                <a:schemeClr val="tx1"/>
              </a:buClr>
              <a:buFont typeface="Wingdings" pitchFamily="2" charset="2"/>
              <a:buChar char="Ø"/>
            </a:pPr>
            <a:r>
              <a:rPr lang="ar-IQ" sz="1800" dirty="0" smtClean="0">
                <a:latin typeface="Simplified Arabic" pitchFamily="18" charset="-78"/>
                <a:cs typeface="Simplified Arabic" pitchFamily="18" charset="-78"/>
              </a:rPr>
              <a:t>قول المتنبي : </a:t>
            </a:r>
          </a:p>
          <a:p>
            <a:pPr marL="0" indent="0" algn="just">
              <a:buClr>
                <a:schemeClr val="tx1"/>
              </a:buClr>
              <a:buNone/>
            </a:pPr>
            <a:r>
              <a:rPr lang="ar-IQ" sz="1800" dirty="0" smtClean="0">
                <a:latin typeface="Simplified Arabic" pitchFamily="18" charset="-78"/>
                <a:cs typeface="Simplified Arabic" pitchFamily="18" charset="-78"/>
              </a:rPr>
              <a:t>من يهن يسهل الهوان عليه    مالجرح بميت إيلام </a:t>
            </a:r>
          </a:p>
          <a:p>
            <a:pPr marL="0" indent="0" algn="just">
              <a:buClr>
                <a:schemeClr val="tx1"/>
              </a:buClr>
              <a:buNone/>
            </a:pPr>
            <a:r>
              <a:rPr lang="ar-IQ" sz="1800" dirty="0" smtClean="0">
                <a:latin typeface="Simplified Arabic" pitchFamily="18" charset="-78"/>
                <a:cs typeface="Simplified Arabic" pitchFamily="18" charset="-78"/>
              </a:rPr>
              <a:t>هنا بيان إمكان المشبه </a:t>
            </a:r>
          </a:p>
          <a:p>
            <a:pPr algn="just">
              <a:buClr>
                <a:schemeClr val="tx1"/>
              </a:buClr>
              <a:buFont typeface="Wingdings" pitchFamily="2" charset="2"/>
              <a:buChar char="Ø"/>
            </a:pPr>
            <a:r>
              <a:rPr lang="ar-IQ" sz="1800" dirty="0" smtClean="0">
                <a:latin typeface="Simplified Arabic" pitchFamily="18" charset="-78"/>
                <a:cs typeface="Simplified Arabic" pitchFamily="18" charset="-78"/>
              </a:rPr>
              <a:t>قول الشاعر : </a:t>
            </a:r>
          </a:p>
          <a:p>
            <a:pPr marL="0" indent="0" algn="just">
              <a:buClr>
                <a:schemeClr val="tx1"/>
              </a:buClr>
              <a:buNone/>
            </a:pPr>
            <a:r>
              <a:rPr lang="ar-IQ" sz="1800" dirty="0" smtClean="0">
                <a:latin typeface="Simplified Arabic" pitchFamily="18" charset="-78"/>
                <a:cs typeface="Simplified Arabic" pitchFamily="18" charset="-78"/>
              </a:rPr>
              <a:t>إن القلوب إذا تنافر ودها      مثل الزجاجة كسرها لا يشعب </a:t>
            </a:r>
          </a:p>
          <a:p>
            <a:pPr marL="0" indent="0" algn="just">
              <a:buClr>
                <a:schemeClr val="tx1"/>
              </a:buClr>
              <a:buNone/>
            </a:pPr>
            <a:r>
              <a:rPr lang="ar-IQ" sz="1800" dirty="0" smtClean="0">
                <a:latin typeface="Simplified Arabic" pitchFamily="18" charset="-78"/>
                <a:cs typeface="Simplified Arabic" pitchFamily="18" charset="-78"/>
              </a:rPr>
              <a:t>لتقرير حال المشبه </a:t>
            </a:r>
          </a:p>
          <a:p>
            <a:pPr algn="just">
              <a:buClr>
                <a:schemeClr val="tx1"/>
              </a:buClr>
              <a:buFont typeface="Wingdings" pitchFamily="2" charset="2"/>
              <a:buChar char="Ø"/>
            </a:pPr>
            <a:r>
              <a:rPr lang="ar-IQ" sz="1800" dirty="0" smtClean="0">
                <a:latin typeface="Simplified Arabic" pitchFamily="18" charset="-78"/>
                <a:cs typeface="Simplified Arabic" pitchFamily="18" charset="-78"/>
              </a:rPr>
              <a:t>قول بشار : </a:t>
            </a:r>
          </a:p>
          <a:p>
            <a:pPr marL="0" indent="0" algn="just">
              <a:buClr>
                <a:schemeClr val="tx1"/>
              </a:buClr>
              <a:buNone/>
            </a:pPr>
            <a:r>
              <a:rPr lang="ar-IQ" sz="1800" dirty="0" smtClean="0">
                <a:latin typeface="Simplified Arabic" pitchFamily="18" charset="-78"/>
                <a:cs typeface="Simplified Arabic" pitchFamily="18" charset="-78"/>
              </a:rPr>
              <a:t>وتخال ما جمعت عليــ      ــه ثيابها ذهبًا وعطرا </a:t>
            </a:r>
          </a:p>
          <a:p>
            <a:pPr marL="0" indent="0" algn="just">
              <a:buClr>
                <a:schemeClr val="tx1"/>
              </a:buClr>
              <a:buNone/>
            </a:pPr>
            <a:r>
              <a:rPr lang="ar-IQ" sz="1800" dirty="0" smtClean="0">
                <a:latin typeface="Simplified Arabic" pitchFamily="18" charset="-78"/>
                <a:cs typeface="Simplified Arabic" pitchFamily="18" charset="-78"/>
              </a:rPr>
              <a:t>هنا استعمل خال للتشبيه وهو فعل </a:t>
            </a:r>
            <a:endParaRPr lang="ar-IQ" sz="1800" dirty="0" smtClean="0">
              <a:latin typeface="Simplified Arabic" pitchFamily="18" charset="-78"/>
              <a:cs typeface="Simplified Arabic" pitchFamily="18" charset="-78"/>
            </a:endParaRPr>
          </a:p>
          <a:p>
            <a:pPr algn="just">
              <a:buClr>
                <a:schemeClr val="tx1"/>
              </a:buClr>
              <a:buFont typeface="Wingdings" pitchFamily="2" charset="2"/>
              <a:buChar char="Ø"/>
            </a:pPr>
            <a:r>
              <a:rPr lang="ar-IQ" sz="1800" dirty="0" smtClean="0">
                <a:latin typeface="Simplified Arabic" pitchFamily="18" charset="-78"/>
                <a:cs typeface="Simplified Arabic" pitchFamily="18" charset="-78"/>
              </a:rPr>
              <a:t>قول الشاعر : </a:t>
            </a:r>
          </a:p>
          <a:p>
            <a:pPr algn="just">
              <a:buClr>
                <a:schemeClr val="tx1"/>
              </a:buClr>
              <a:buFont typeface="Wingdings" pitchFamily="2" charset="2"/>
              <a:buChar char="Ø"/>
            </a:pPr>
            <a:r>
              <a:rPr lang="ar-IQ" sz="1800" dirty="0" smtClean="0">
                <a:latin typeface="Simplified Arabic" pitchFamily="18" charset="-78"/>
                <a:cs typeface="Simplified Arabic" pitchFamily="18" charset="-78"/>
              </a:rPr>
              <a:t>وكأن أجرام النجوم لوامعًا       دُررٌ نُثرن على بساط أزرق </a:t>
            </a:r>
          </a:p>
          <a:p>
            <a:pPr marL="0" indent="0" algn="just">
              <a:buClr>
                <a:schemeClr val="tx1"/>
              </a:buClr>
              <a:buNone/>
            </a:pPr>
            <a:r>
              <a:rPr lang="ar-IQ" sz="1800" smtClean="0">
                <a:latin typeface="Simplified Arabic" pitchFamily="18" charset="-78"/>
                <a:cs typeface="Simplified Arabic" pitchFamily="18" charset="-78"/>
              </a:rPr>
              <a:t>تشبيه مركب </a:t>
            </a:r>
            <a:endParaRPr lang="ar-IQ" sz="1800" dirty="0">
              <a:latin typeface="Simplified Arabic" pitchFamily="18" charset="-78"/>
              <a:cs typeface="Simplified Arabic" pitchFamily="18" charset="-78"/>
            </a:endParaRPr>
          </a:p>
        </p:txBody>
      </p:sp>
    </p:spTree>
    <p:extLst>
      <p:ext uri="{BB962C8B-B14F-4D97-AF65-F5344CB8AC3E}">
        <p14:creationId xmlns:p14="http://schemas.microsoft.com/office/powerpoint/2010/main" val="1050386277"/>
      </p:ext>
    </p:extLst>
  </p:cSld>
  <p:clrMapOvr>
    <a:masterClrMapping/>
  </p:clrMapOvr>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دبوس تثبيت">
  <a:themeElements>
    <a:clrScheme name="دبوس تثبيت">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دبوس تثبيت">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دبوس تثبيت">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ppt/theme/theme3.xml><?xml version="1.0" encoding="utf-8"?>
<a:theme xmlns:a="http://schemas.openxmlformats.org/drawingml/2006/main" name="1_دبوس تثبيت">
  <a:themeElements>
    <a:clrScheme name="دبوس تثبيت">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دبوس تثبيت">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دبوس تثبيت">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ppt/theme/theme4.xml><?xml version="1.0" encoding="utf-8"?>
<a:theme xmlns:a="http://schemas.openxmlformats.org/drawingml/2006/main" name="2_دبوس تثبيت">
  <a:themeElements>
    <a:clrScheme name="دبوس تثبيت">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دبوس تثبيت">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دبوس تثبيت">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TotalTime>
  <Words>735</Words>
  <Application>Microsoft Office PowerPoint</Application>
  <PresentationFormat>عرض على الشاشة (3:4)‏</PresentationFormat>
  <Paragraphs>55</Paragraphs>
  <Slides>6</Slides>
  <Notes>0</Notes>
  <HiddenSlides>0</HiddenSlides>
  <MMClips>0</MMClips>
  <ScaleCrop>false</ScaleCrop>
  <HeadingPairs>
    <vt:vector size="4" baseType="variant">
      <vt:variant>
        <vt:lpstr>نسق</vt:lpstr>
      </vt:variant>
      <vt:variant>
        <vt:i4>4</vt:i4>
      </vt:variant>
      <vt:variant>
        <vt:lpstr>عناوين الشرائح</vt:lpstr>
      </vt:variant>
      <vt:variant>
        <vt:i4>6</vt:i4>
      </vt:variant>
    </vt:vector>
  </HeadingPairs>
  <TitlesOfParts>
    <vt:vector size="10" baseType="lpstr">
      <vt:lpstr>نسق Office</vt:lpstr>
      <vt:lpstr>دبوس تثبيت</vt:lpstr>
      <vt:lpstr>1_دبوس تثبيت</vt:lpstr>
      <vt:lpstr>2_دبوس تثبيت</vt:lpstr>
      <vt:lpstr>  محاضرات أ.م.د. لقاء عادل حسين </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محاضرات أ.م.د. لقاء عادل حسين </dc:title>
  <dc:creator>App store mobile</dc:creator>
  <cp:lastModifiedBy>App store mobile</cp:lastModifiedBy>
  <cp:revision>10</cp:revision>
  <dcterms:created xsi:type="dcterms:W3CDTF">2020-06-27T16:34:12Z</dcterms:created>
  <dcterms:modified xsi:type="dcterms:W3CDTF">2020-06-27T17:57:35Z</dcterms:modified>
</cp:coreProperties>
</file>