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80" d="100"/>
          <a:sy n="80" d="100"/>
        </p:scale>
        <p:origin x="-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BE70F9-154E-469E-A292-311088E97BE0}" type="datetimeFigureOut">
              <a:rPr lang="ar-IQ" smtClean="0"/>
              <a:t>17/06/1441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3DBAE3-FFB3-4A41-B88D-CC09091ACEE7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40768"/>
            <a:ext cx="7851648" cy="1859632"/>
          </a:xfrm>
        </p:spPr>
        <p:txBody>
          <a:bodyPr/>
          <a:lstStyle/>
          <a:p>
            <a:pPr algn="ctr"/>
            <a:r>
              <a:rPr lang="ar-IQ" dirty="0" smtClean="0">
                <a:cs typeface="Othmani" pitchFamily="2" charset="-78"/>
              </a:rPr>
              <a:t>محاضرات بمادة اصول الدين</a:t>
            </a:r>
            <a:br>
              <a:rPr lang="ar-IQ" dirty="0" smtClean="0">
                <a:cs typeface="Othmani" pitchFamily="2" charset="-78"/>
              </a:rPr>
            </a:br>
            <a:r>
              <a:rPr lang="ar-IQ" dirty="0" smtClean="0">
                <a:cs typeface="Othmani" pitchFamily="2" charset="-78"/>
              </a:rPr>
              <a:t>(الالهيات)</a:t>
            </a:r>
            <a:endParaRPr lang="ar-IQ" dirty="0">
              <a:cs typeface="Othmani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4268688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dirty="0" err="1" smtClean="0">
                <a:latin typeface="Hacen Saudi Arabia XL" pitchFamily="2" charset="-78"/>
                <a:cs typeface="Hacen Saudi Arabia XL" pitchFamily="2" charset="-78"/>
              </a:rPr>
              <a:t>ا.م.د</a:t>
            </a:r>
            <a:r>
              <a:rPr lang="ar-IQ" dirty="0" smtClean="0">
                <a:latin typeface="Hacen Saudi Arabia XL" pitchFamily="2" charset="-78"/>
                <a:cs typeface="Hacen Saudi Arabia XL" pitchFamily="2" charset="-78"/>
              </a:rPr>
              <a:t> خليل ابراهيم سعيد العاني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جامعة بغداد – كلية العلوم الإسلامية</a:t>
            </a:r>
          </a:p>
          <a:p>
            <a:pPr algn="ctr"/>
            <a:r>
              <a:rPr lang="ar-IQ" dirty="0" smtClean="0">
                <a:latin typeface="Hacen Saudi Arabia XL" pitchFamily="2" charset="-78"/>
                <a:cs typeface="+mj-cs"/>
              </a:rPr>
              <a:t>قسم الحضارة والاثار الاسلامية</a:t>
            </a:r>
          </a:p>
          <a:p>
            <a:pPr algn="ctr"/>
            <a:r>
              <a:rPr lang="ar-IQ" dirty="0">
                <a:latin typeface="Hacen Saudi Arabia XL" pitchFamily="2" charset="-78"/>
                <a:cs typeface="+mj-cs"/>
              </a:rPr>
              <a:t>1</a:t>
            </a:r>
            <a:endParaRPr lang="ar-IQ" dirty="0" smtClean="0">
              <a:latin typeface="Hacen Saudi Arabia XL" pitchFamily="2" charset="-78"/>
              <a:cs typeface="+mj-cs"/>
            </a:endParaRPr>
          </a:p>
          <a:p>
            <a:pPr algn="ctr"/>
            <a:endParaRPr lang="ar-IQ" dirty="0" smtClean="0">
              <a:latin typeface="Hacen Saudi Arabia XL" pitchFamily="2" charset="-78"/>
              <a:cs typeface="Hacen Saudi Arabia XL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291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تعريف علم اصول الدين :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IQ" sz="3600" dirty="0" smtClean="0">
                <a:latin typeface="Traditional Arabic" pitchFamily="18" charset="-78"/>
                <a:cs typeface="Traditional Arabic" pitchFamily="18" charset="-78"/>
              </a:rPr>
              <a:t>هو </a:t>
            </a:r>
            <a:r>
              <a:rPr lang="ar-IQ" sz="3600" dirty="0">
                <a:latin typeface="Traditional Arabic" pitchFamily="18" charset="-78"/>
                <a:cs typeface="Traditional Arabic" pitchFamily="18" charset="-78"/>
              </a:rPr>
              <a:t>علم يقتدر معه على اثبات العقائد الدينية بإيراد الحجج ودفع الشبة </a:t>
            </a:r>
            <a:r>
              <a:rPr lang="ar-IQ" sz="2000" dirty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ar-IQ" sz="2000" dirty="0"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53625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اسماء هذا العلم : 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1)	الفقه الاكبر : سماه العلماء بهذا الاسم لان الفقه في الدين افضل من الفقه في العلم , لان الفقه في الدين اصل والفقه في العلم فرع , وفضل الاصل على الفرع معلوم 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2)	علم النظر والاستدلال : سمي بهذا الاسم لأنه يعتمد منهج النظر الفكري , والاستدلال العقلي وسلة لأثبات اصول العقائد التي ثبتت بالنصوص الدينية 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3)	علم التوحيد والصفات : سمي بهذا الاسم لان اشهر مباحثة , واهمها واثباتها بالإدلالة اليقينية , والدفاع عنها ضد العقائد والافكار المخالفة لها.</a:t>
            </a:r>
          </a:p>
          <a:p>
            <a:pPr>
              <a:lnSpc>
                <a:spcPct val="150000"/>
              </a:lnSpc>
            </a:pPr>
            <a:r>
              <a:rPr lang="ar-IQ" dirty="0">
                <a:cs typeface="+mj-cs"/>
              </a:rPr>
              <a:t>4)	علم الكلام : اشتهر بهذا الاسم لعدة اسباب اهمها :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597899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اسماء هذا العلم : ...............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IQ" sz="3000" dirty="0">
                <a:cs typeface="+mj-cs"/>
              </a:rPr>
              <a:t>ب)او انه يتحقق بالمباحثة وادارة الكلام بين الجانبين , وغيرة قد يتحقق بالتأمل والمطالعة.</a:t>
            </a:r>
          </a:p>
          <a:p>
            <a:pPr algn="just">
              <a:lnSpc>
                <a:spcPct val="150000"/>
              </a:lnSpc>
            </a:pPr>
            <a:r>
              <a:rPr lang="ar-IQ" sz="3000" dirty="0">
                <a:cs typeface="+mj-cs"/>
              </a:rPr>
              <a:t>ت) لعل أوجه الاسباب ان أصحابه ( المتكلمين ) تكلموا فيما كان السلف من الصحابة والتابعين يسكتون عنه . فالكلام ضد السكوت , والمتكلمون كانوا يتكلمون حيث ينبغي الصمت اقتداء بالسلف الذين لم يخوضوا في المسائل الاعتقادية الا بحد ضيق.</a:t>
            </a:r>
          </a:p>
          <a:p>
            <a:pPr algn="just">
              <a:lnSpc>
                <a:spcPct val="150000"/>
              </a:lnSpc>
            </a:pPr>
            <a:r>
              <a:rPr lang="ar-IQ" sz="3000" dirty="0">
                <a:cs typeface="+mj-cs"/>
              </a:rPr>
              <a:t>ج)سمي بهذا الاسم لأنه اصل المعارف الدينية لابتنائها علية وتفرعها عنه , ولأنه يتكفل ببيان ما يعتبر من اصول الدين واركانه التي لا يتم ايمان بدونها , مقابل علم الفقه الذي يتكفل ببيان الفروع العلمية للدين ومقابل علم الاخلاق وبقية العلوم 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>
                <a:cs typeface="+mj-cs"/>
              </a:rPr>
              <a:t>.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0981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dirty="0"/>
              <a:t>اصول الدين الاسلامي :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وهي القواعد التي يرتكز عليها الدين والاسس التي يقم عليها الايمان بحيث اذا فقدت او فقد احداها لا يكون ايمان .</a:t>
            </a:r>
          </a:p>
          <a:p>
            <a:pPr algn="just"/>
            <a:r>
              <a:rPr lang="ar-IQ" dirty="0">
                <a:latin typeface="Traditional Arabic" pitchFamily="18" charset="-78"/>
                <a:cs typeface="Traditional Arabic" pitchFamily="18" charset="-78"/>
              </a:rPr>
              <a:t>وقد اختلف المسلمون فيما يعتبر من الاصول من العقائد الدينية وما لا يعتبر منها , لذلك سنذكرها عند اهم الفرق الاسلامية : </a:t>
            </a:r>
          </a:p>
        </p:txBody>
      </p:sp>
    </p:spTree>
    <p:extLst>
      <p:ext uri="{BB962C8B-B14F-4D97-AF65-F5344CB8AC3E}">
        <p14:creationId xmlns:p14="http://schemas.microsoft.com/office/powerpoint/2010/main" val="181820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1445</TotalTime>
  <Words>197</Words>
  <Application>Microsoft Office PowerPoint</Application>
  <PresentationFormat>عرض على الشاشة (3:4)‏</PresentationFormat>
  <Paragraphs>20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محاضرات بمادة اصول الدين (الالهيات)</vt:lpstr>
      <vt:lpstr>تعريف علم اصول الدين : </vt:lpstr>
      <vt:lpstr>اسماء هذا العلم : ........</vt:lpstr>
      <vt:lpstr>اسماء هذا العلم : ...............</vt:lpstr>
      <vt:lpstr>اصول الدين الاسلامي : </vt:lpstr>
    </vt:vector>
  </TitlesOfParts>
  <Company>Naim Al Hussaini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في علم العروض</dc:title>
  <dc:creator>sat</dc:creator>
  <cp:lastModifiedBy>Maher</cp:lastModifiedBy>
  <cp:revision>15</cp:revision>
  <dcterms:created xsi:type="dcterms:W3CDTF">2019-12-16T17:03:03Z</dcterms:created>
  <dcterms:modified xsi:type="dcterms:W3CDTF">2020-02-12T17:59:56Z</dcterms:modified>
</cp:coreProperties>
</file>