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21/06/1441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(الالهيات)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ما يوهم الجوارح 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والدليل العقلي : الدليل الى عدم افتقاره الى مخصص : انه لو افتقر الى مخصص لكان حادثا ولوكان حادثا لاحتاج الى محدث وهذا باطل فثبت عدم افتقاره.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والدليل الى عدم افتقاره الى محل : لو افتقر الى محل لكان صفة ولو كان صفة لم يتصف بصفات المعاني وهي واجبة القيام به تعالى للأدلة الدالة على ذلك وذلك باطل فثبت عدم افتقاره الى محل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خامسا : الوحدانية : ومعناها عدم التعدد في الذات والصفات والافعال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فالوحدانية في الذات تنفي (الكم المتصل) الذي هو التركيب. اي تركب الذات من اجزاء . وتنفي الكم المنفصل الذي هو التعدد بحيث يكون هناك الهان فاكثر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والوحدانية في الصفات تنفي (الكم المتصل) الذي هو تعدد صفتين من جنس واحد فاكثر و(الكم المنفصل)الذي هو اثبات صفة لغير الله تعالى تشبه صفته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والوحدانية في الافعال تنفي الكم المنفصل فقط الذي هو اثبات فعل لغير الله تعالى على طريق الايجاد والخلق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وضدها : التعدد في الذات والصفات (اتصالا وانفصالا) وفي الافعال (انفصالا) . </a:t>
            </a:r>
            <a:endParaRPr lang="ar-IQ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الدليل 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النقلي : قال تعالى 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(لَوْ 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كَانَ فِيهِمَا آلِهَةٌ إِلَّا اللَّهُ لَفَسَدَتَا ۚ فَسُبْحَانَ اللَّهِ رَبِّ الْعَرْشِ عَمَّا يَصِفُونَ </a:t>
            </a: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)الانبياء22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ثالثا : صفات المعاني : وهي سبع القدرة والإرادة والعلم والحياة والسمع والبصر والكلام. ومعنى كونها صفات معان : ان كل صفة منها معنى وجودي قائم بذات الله تعالى .</a:t>
            </a:r>
          </a:p>
          <a:p>
            <a:pPr algn="just">
              <a:lnSpc>
                <a:spcPct val="150000"/>
              </a:lnSpc>
            </a:pPr>
            <a:endParaRPr lang="ar-IQ" sz="2300" dirty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النزاع في صفات المعاني 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اختلف العلماء في بيان صفات المعاني على قولين : 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القول الاول : وهي صفات ازلية قائمة بذاته تعالى وهي ليست غير الذات ولا عين الذات ولكنها زائدة على الذات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القول الثاني : وهو نفي الصفات الزائدة على الذات فالله عالم بلا علم وقادر بلا قدرة وقالوا ان القديم ذات واحدة قديمة ولا يجوز اثبات ذوات متعددة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 وهذا الاختلاف بين المسلمين ينتهي جميعا الى القول بوحدانية الله تعالى وتنزيه عن كل مالا يليق به.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وبيان معاني هذه الصفات .............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1)القدرة : وهي صفة ازلية يتأتى بها ايجاد كل ممكن واعدامه . وضدها : العجز. 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: قال تعالى {</a:t>
            </a:r>
            <a:r>
              <a:rPr lang="ar-IQ" dirty="0" smtClean="0">
                <a:cs typeface="+mj-cs"/>
              </a:rPr>
              <a:t>أَأَنَّ </a:t>
            </a:r>
            <a:r>
              <a:rPr lang="ar-IQ" dirty="0">
                <a:cs typeface="+mj-cs"/>
              </a:rPr>
              <a:t>اللَّهَ </a:t>
            </a:r>
            <a:r>
              <a:rPr lang="ar-IQ" dirty="0" err="1">
                <a:cs typeface="+mj-cs"/>
              </a:rPr>
              <a:t>عَلَىٰ</a:t>
            </a:r>
            <a:r>
              <a:rPr lang="ar-IQ" dirty="0">
                <a:cs typeface="+mj-cs"/>
              </a:rPr>
              <a:t> كُلِّ شَيْءٍ قَدِيرٌ}.البقرة 109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قال تعالى (وَمَا كَانَ اللَّهُ لِيُعْجِزَهُ مِن شَيْءٍ فِي السَّمَاوَاتِ وَلَا فِي الْأَرْضِ ۚ إِنَّهُ كَانَ عَلِيمًا </a:t>
            </a:r>
            <a:r>
              <a:rPr lang="ar-IQ" dirty="0" smtClean="0">
                <a:cs typeface="+mj-cs"/>
              </a:rPr>
              <a:t>قَدِيرًا) فاطر44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لو كان عاجزا لكان ناقصا والنقص على الاله محال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2)الارادة : صفة ازلية تخصص الممكن ببعض ما يجوز علية من وجود او عدم ومقدار وزمان ومكان وجهه. وضدها : الاكراه.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: قال تعالى { فَعَّالٌ لِمَا يُرِيدُ } البروج 16 , قال تعالى  { يُرِيد اللَّه بِكُمْ الْيُسْر وَلَا يُرِيد بِكُمْ الْعُسْر }البقرة 185.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لو لم يكن الله تعالى مريدا لكان مكرها والاكراه في حقة تعالى نقص وهو باطل.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3-4) السمع والبصر : السمع : صفة ازلية شانها ادراك كل مسموع وان خفي .وضدها الصم.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البصر : صفة ازلية شانها ادراك كل مبصر وان لطف . وضدها العمى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: قال تعالى  </a:t>
            </a:r>
            <a:r>
              <a:rPr lang="ar-IQ" dirty="0" smtClean="0">
                <a:cs typeface="+mj-cs"/>
              </a:rPr>
              <a:t>{إِنَّ </a:t>
            </a:r>
            <a:r>
              <a:rPr lang="ar-IQ" dirty="0">
                <a:cs typeface="+mj-cs"/>
              </a:rPr>
              <a:t>اللَّهَ سَمِيعٌ بَصِيرٌ}الحج 75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هو ان الله تعالى لو لم يتصف بالسمع والبصر للزم ان يتصف بضدهما واذا ثبت اتصافه بضدهما كان ذلك ناقصا والنقص علية محال.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5)العلم وهي صفة ازلية تنكشف بها المعلومات عند تعلقها بها وضدها : الجهل وما في معناه كالظن والشك وغيرة.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قال تعالى {إِنَّ الله عَلِيمٌ بِذَاتِ الصدور}لقمان 23 </a:t>
            </a:r>
            <a:r>
              <a:rPr lang="ar-IQ" dirty="0" smtClean="0">
                <a:cs typeface="+mj-cs"/>
              </a:rPr>
              <a:t>(وَهُوَ </a:t>
            </a:r>
            <a:r>
              <a:rPr lang="ar-IQ" dirty="0">
                <a:cs typeface="+mj-cs"/>
              </a:rPr>
              <a:t>بِكُلِّ شَيْءٍ عَلِيمٌ )البقرة 29.</a:t>
            </a: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الدليل العقلي : لو كان جاهلا لكان ناقصا والنقص على الاله محال.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6)الكلام : وهي صفة ازلية قائمة بذات الله تعالى تدل على جميع المعلومات . الدليل النقلي قال تعالى (وَكَلَّمَ اللَّهُ مُوسَى تَكْلِيماً)النساء 164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الدليل العقلي : انه تعالى لو لم يكن متكلما للزم ان يتصف بضدة واتصافه بضدة نقص والنقص على الاله محال.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اختلف المتكلمون في كلامه تعالى على اقوال :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1)اهل السنه من الاشاعرة </a:t>
            </a:r>
            <a:r>
              <a:rPr lang="ar-IQ" dirty="0" err="1">
                <a:latin typeface="Traditional Arabic" pitchFamily="18" charset="-78"/>
                <a:cs typeface="Traditional Arabic" pitchFamily="18" charset="-78"/>
              </a:rPr>
              <a:t>والماتريدية</a:t>
            </a:r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 :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قالوا ان كلامه تعالى نوعان : 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أ)كلام نفسي : وهو الكلام حقيقة , المعبر عنه بالألفاظ , ليس من جنس الحروف والاصوات , بل صفة ازلية قائمة بذاته تعالى منافية للسكوت والافة كما في الخرس والطفولية وهو بها امر ناه مخبر وغير ذلك وهو قديم قائم بذاته تعالى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ب)كلام لفظي : وهو الحروف والاصوات وهذا يقولون بحدوثة وعدم قيامه بذاته تعالى , وهو القران الكريم وسائر الكتب.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ج)المعتزلة والشيعة الامامية : كلامة تعالى حروف واصوات , لكنها ليست قائمة بذاته وانما يخلقها الله تعالى في غيرة كاللوح المحفوظ او الملك جبريل او النبي وهو حادث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د)مبتدعة الحنابلة : كلامة تعالى عبارة عن حروف واصوات يقومان بذاته وهو قديم حتى غلا بعضهم جهلا فقال الجلد والغلاف قديمان فضلا عن المصحف وهذا باطل.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7) الحياة : صفة ازلية توجب صحة العلم والارادة وباقي صفات المعاني والمعنوية وليس معنى الحياة في حقة تعالى ما يقوله الطبيعي من قوة الحس وغيرها . كما ان حياة الله بلا روح بخلاف حياة الحادث فإنها بالروح. وضدها : الموت . </a:t>
            </a: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539552" y="188640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832648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: قال تعالى  (اللَّهُ لا إِلَهَ إِلَّا هُوَ الْحَيُّ </a:t>
            </a:r>
            <a:r>
              <a:rPr lang="ar-IQ" dirty="0" smtClean="0">
                <a:cs typeface="+mj-cs"/>
              </a:rPr>
              <a:t>الْقَيُّومُ ) البقرة </a:t>
            </a:r>
            <a:r>
              <a:rPr lang="ar-IQ" dirty="0">
                <a:cs typeface="+mj-cs"/>
              </a:rPr>
              <a:t>255.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الحياة صفة كمال ونقيضها نقص و الله تعالى منزه عن النقائص. 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رؤية الله تعالى ...............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اختلف فرق المسلمين في رؤية الله تعالى في اليوم الاخر على قولين :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القول الاول : وهو قول جمهور المسلمين : يجوز رؤية الله تعالى لكن من غير تكييف بكيفية من الكيفيات المعتبرة ومن غير احاطة بل يحار العبد في العظمة والجلال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النقلي : قال تعالى  ‏{‏وُجُوهٌ يَوْمَئِذٍ نَّاضِرَةٌ </a:t>
            </a:r>
            <a:r>
              <a:rPr lang="ar-IQ" dirty="0" smtClean="0">
                <a:cs typeface="+mj-cs"/>
              </a:rPr>
              <a:t> * إِلَى </a:t>
            </a:r>
            <a:r>
              <a:rPr lang="ar-IQ" dirty="0">
                <a:cs typeface="+mj-cs"/>
              </a:rPr>
              <a:t>رَبِّهَا نَاظِرَةٌ‏}‏ القيامة 22-23.قال تعالى </a:t>
            </a:r>
            <a:r>
              <a:rPr lang="ar-IQ" dirty="0" smtClean="0">
                <a:cs typeface="+mj-cs"/>
              </a:rPr>
              <a:t>( </a:t>
            </a:r>
            <a:r>
              <a:rPr lang="ar-IQ" dirty="0">
                <a:cs typeface="+mj-cs"/>
              </a:rPr>
              <a:t>لِّلَّذِينَ أَحْسَنُوا </a:t>
            </a:r>
            <a:r>
              <a:rPr lang="ar-IQ" dirty="0" err="1">
                <a:cs typeface="+mj-cs"/>
              </a:rPr>
              <a:t>الْحُسْنَىٰ</a:t>
            </a:r>
            <a:r>
              <a:rPr lang="ar-IQ" dirty="0">
                <a:cs typeface="+mj-cs"/>
              </a:rPr>
              <a:t> وَزِيَادَةٌ ۖ </a:t>
            </a:r>
            <a:r>
              <a:rPr lang="ar-IQ" dirty="0" smtClean="0">
                <a:cs typeface="+mj-cs"/>
              </a:rPr>
              <a:t>) يونس26</a:t>
            </a:r>
            <a:endParaRPr lang="ar-IQ" dirty="0"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ان الله موجود وكل موجود يصح ان يرى فالباري عز وجل يصح ان يرى .</a:t>
            </a:r>
          </a:p>
          <a:p>
            <a:pPr algn="just">
              <a:lnSpc>
                <a:spcPct val="150000"/>
              </a:lnSpc>
            </a:pPr>
            <a:endParaRPr lang="ar-IQ" dirty="0"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القول الثاني : لا تجوز الرؤية وهو قول المعتزلة . الدليل النقلي قال تعالى </a:t>
            </a:r>
            <a:r>
              <a:rPr lang="ar-IQ" dirty="0" smtClean="0">
                <a:cs typeface="+mj-cs"/>
              </a:rPr>
              <a:t>(وَلَمَّا </a:t>
            </a:r>
            <a:r>
              <a:rPr lang="ar-IQ" dirty="0">
                <a:cs typeface="+mj-cs"/>
              </a:rPr>
              <a:t>جَاءَ </a:t>
            </a:r>
            <a:r>
              <a:rPr lang="ar-IQ" dirty="0" err="1">
                <a:cs typeface="+mj-cs"/>
              </a:rPr>
              <a:t>مُوسَىٰ</a:t>
            </a:r>
            <a:r>
              <a:rPr lang="ar-IQ" dirty="0">
                <a:cs typeface="+mj-cs"/>
              </a:rPr>
              <a:t> لِمِيقَاتِنَا وَكَلَّمَهُ رَبُّهُ قَالَ رَبِّ أَرِنِي أَنظُرْ إِلَيْكَ ۚ قَالَ لَن تَرَانِي </a:t>
            </a:r>
            <a:r>
              <a:rPr lang="ar-IQ" dirty="0" err="1">
                <a:cs typeface="+mj-cs"/>
              </a:rPr>
              <a:t>وَلَٰكِنِ</a:t>
            </a:r>
            <a:r>
              <a:rPr lang="ar-IQ" dirty="0">
                <a:cs typeface="+mj-cs"/>
              </a:rPr>
              <a:t> انظُرْ إِلَى الْجَبَلِ فَإِنِ اسْتَقَرَّ مَكَانَهُ فَسَوْفَ تَرَانِي ۚ فَلَمَّا </a:t>
            </a:r>
            <a:r>
              <a:rPr lang="ar-IQ" dirty="0" err="1">
                <a:cs typeface="+mj-cs"/>
              </a:rPr>
              <a:t>تَجَلَّىٰ</a:t>
            </a:r>
            <a:r>
              <a:rPr lang="ar-IQ" dirty="0">
                <a:cs typeface="+mj-cs"/>
              </a:rPr>
              <a:t> رَبُّهُ لِلْجَبَلِ جَعَلَهُ دَكًّا وَخَرَّ </a:t>
            </a:r>
            <a:r>
              <a:rPr lang="ar-IQ" dirty="0" err="1">
                <a:cs typeface="+mj-cs"/>
              </a:rPr>
              <a:t>مُوسَىٰ</a:t>
            </a:r>
            <a:r>
              <a:rPr lang="ar-IQ" dirty="0">
                <a:cs typeface="+mj-cs"/>
              </a:rPr>
              <a:t> صَعِقًا ۚ فَلَمَّا أَفَاقَ قَالَ سُبْحَانَكَ تُبْتُ إِلَيْكَ وَأَنَا أَوَّلُ </a:t>
            </a:r>
            <a:r>
              <a:rPr lang="ar-IQ" dirty="0" smtClean="0">
                <a:cs typeface="+mj-cs"/>
              </a:rPr>
              <a:t>الْمُؤْمِنِينَ) الاعراف143</a:t>
            </a:r>
            <a:r>
              <a:rPr lang="ar-IQ" dirty="0">
                <a:cs typeface="+mj-cs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الدليل العقلي : انه لو كان مرئيا لكان مقابلا للرائي بالضرورة فيكون في جهة وحيز.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واخيرا : فان الخلاف بين الفريقان ليس بالأمر الخطير مادام الفريقان ينزهان الله تعالى عن الجهة والتجسيم .</a:t>
            </a:r>
          </a:p>
          <a:p>
            <a:pPr algn="just">
              <a:lnSpc>
                <a:spcPct val="150000"/>
              </a:lnSpc>
            </a:pPr>
            <a:r>
              <a:rPr lang="ar-IQ" dirty="0">
                <a:cs typeface="+mj-cs"/>
              </a:rPr>
              <a:t>رؤية الله تعالى في الدنيا  : اتفقت الامة الاسلامية على انه لا يراه احد في الدنيا.</a:t>
            </a:r>
          </a:p>
        </p:txBody>
      </p:sp>
    </p:spTree>
    <p:extLst>
      <p:ext uri="{BB962C8B-B14F-4D97-AF65-F5344CB8AC3E}">
        <p14:creationId xmlns:p14="http://schemas.microsoft.com/office/powerpoint/2010/main" val="9969781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298</TotalTime>
  <Words>1060</Words>
  <Application>Microsoft Office PowerPoint</Application>
  <PresentationFormat>عرض على الشاشة (3:4)‏</PresentationFormat>
  <Paragraphs>57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محاضرات بمادة اصول الدين (الالهيات)</vt:lpstr>
      <vt:lpstr>ما يوهم الجوارح ............</vt:lpstr>
      <vt:lpstr>النزاع في صفات المعاني ............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21</cp:revision>
  <dcterms:created xsi:type="dcterms:W3CDTF">2019-12-16T17:03:03Z</dcterms:created>
  <dcterms:modified xsi:type="dcterms:W3CDTF">2020-02-15T20:11:33Z</dcterms:modified>
</cp:coreProperties>
</file>