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(الالهيات)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القضاء والقدر ..................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اختلف المتكلمون في بيان معنى القضاء والقدر منها :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القضاء : هو ايجاد الله تعالى الاشياء على وجه الاحكام والاتقان . 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القدر : هو علمة تعالى ازلا صفات المخلوقين اي بما تكون علية من حسن وقبح  ونفع وضر.</a:t>
            </a:r>
          </a:p>
          <a:p>
            <a:pPr algn="just">
              <a:lnSpc>
                <a:spcPct val="150000"/>
              </a:lnSpc>
            </a:pPr>
            <a:endParaRPr lang="ar-IQ" sz="2300" dirty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مذاهب المسلمين في القضاء والقدر 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قسم العلماء الافعال الى قسمين : 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1)	افعال اضطرارية : وهي التي لا قدرة للإنسان ولا اختيار له فيها كحركة ارتعاش اليد وحركة الجهاز لهضمي والعصبي .وقد اتفقت الفرق الاسلامية جميعها على انها مخلوقة لله تعالى وليس للعبد دخل فيها , فلا تكليف ولا ثواب ولا عقاب.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2)	افعال اختيارية : وهي التي للإنسان فيها قدرة واختيار كالسير والكلام . وهذه هي محل الخلاف بين المسلمين : 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اولا : مذهب الجبرية : اتباع الجعد بن درهم والجهم بن صفوان وهم الذين نفوا القدرة والارادة والاختيار عن الانسان وان الانسان مجبرا في </a:t>
            </a:r>
            <a:r>
              <a:rPr lang="ar-IQ" dirty="0" err="1">
                <a:cs typeface="+mj-cs"/>
              </a:rPr>
              <a:t>افعالة</a:t>
            </a:r>
            <a:r>
              <a:rPr lang="ar-IQ" dirty="0">
                <a:cs typeface="+mj-cs"/>
              </a:rPr>
              <a:t> فهو كالريشة في مهب الريح.</a:t>
            </a: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472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ثانيا : المعتزلة : يقولون ان العباد هم يخلقون افعالهم الاختيارية وليس لله تعالى صنع ولا تقدير فيها بإيجاد ولا نفي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ثالثا : الاشاعرة : اتباع الحسن الاشعري ويرون ان افعال العبد مخلوقة لله تعالى وليس للعبد </a:t>
            </a:r>
            <a:r>
              <a:rPr lang="ar-IQ" dirty="0" err="1">
                <a:cs typeface="+mj-cs"/>
              </a:rPr>
              <a:t>تاثير</a:t>
            </a:r>
            <a:r>
              <a:rPr lang="ar-IQ" dirty="0">
                <a:cs typeface="+mj-cs"/>
              </a:rPr>
              <a:t> فيها وان الله تعالى يخلق فيه القدرة على اصدار ذلك الفعل للعبد . فالفعل ابداع واحداث لله تعالى وكسب للعبد.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رابعا: الامامية : لا جبر ولا تفويض لكن امر بين الامرين.</a:t>
            </a:r>
          </a:p>
          <a:p>
            <a:pPr algn="just">
              <a:lnSpc>
                <a:spcPct val="150000"/>
              </a:lnSpc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149</Words>
  <Application>Microsoft Office PowerPoint</Application>
  <PresentationFormat>عرض على الشاشة (3:4)‏</PresentationFormat>
  <Paragraphs>17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محاضرات بمادة اصول الدين (الالهيات)</vt:lpstr>
      <vt:lpstr>القضاء والقدر ..................</vt:lpstr>
      <vt:lpstr>مذاهب المسلمين في القضاء والقدر ...........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22</cp:revision>
  <dcterms:created xsi:type="dcterms:W3CDTF">2019-12-16T17:03:03Z</dcterms:created>
  <dcterms:modified xsi:type="dcterms:W3CDTF">2020-02-15T20:15:26Z</dcterms:modified>
</cp:coreProperties>
</file>