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80" d="100"/>
          <a:sy n="80" d="100"/>
        </p:scale>
        <p:origin x="-1086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5026363-B8C1-4AE8-9C6F-02DFDC31CB1D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0F07618-2EC3-4ACF-A342-2C8B9C2EEF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70557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7618-2EC3-4ACF-A342-2C8B9C2EEFFA}" type="slidenum">
              <a:rPr lang="ar-IQ" smtClean="0"/>
              <a:t>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7226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1340768"/>
            <a:ext cx="7851648" cy="1859632"/>
          </a:xfrm>
        </p:spPr>
        <p:txBody>
          <a:bodyPr/>
          <a:lstStyle/>
          <a:p>
            <a:pPr algn="ctr"/>
            <a:r>
              <a:rPr lang="ar-IQ" dirty="0" smtClean="0">
                <a:cs typeface="Othmani" pitchFamily="2" charset="-78"/>
              </a:rPr>
              <a:t>محاضرات بمادة اصول الدين</a:t>
            </a:r>
            <a:br>
              <a:rPr lang="ar-IQ" dirty="0" smtClean="0">
                <a:cs typeface="Othmani" pitchFamily="2" charset="-78"/>
              </a:rPr>
            </a:br>
            <a:r>
              <a:rPr lang="ar-IQ" dirty="0" smtClean="0">
                <a:cs typeface="Othmani" pitchFamily="2" charset="-78"/>
              </a:rPr>
              <a:t>(النبواة)</a:t>
            </a:r>
            <a:endParaRPr lang="ar-IQ" dirty="0">
              <a:cs typeface="Othmani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4268688"/>
            <a:ext cx="7854696" cy="1752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ar-IQ" dirty="0" err="1" smtClean="0">
                <a:latin typeface="Hacen Saudi Arabia XL" pitchFamily="2" charset="-78"/>
                <a:cs typeface="Hacen Saudi Arabia XL" pitchFamily="2" charset="-78"/>
              </a:rPr>
              <a:t>ا.م.د</a:t>
            </a:r>
            <a:r>
              <a:rPr lang="ar-IQ" dirty="0" smtClean="0">
                <a:latin typeface="Hacen Saudi Arabia XL" pitchFamily="2" charset="-78"/>
                <a:cs typeface="Hacen Saudi Arabia XL" pitchFamily="2" charset="-78"/>
              </a:rPr>
              <a:t> خليل ابراهيم سعيد العاني</a:t>
            </a:r>
          </a:p>
          <a:p>
            <a:pPr algn="ctr"/>
            <a:r>
              <a:rPr lang="ar-IQ" dirty="0" smtClean="0">
                <a:latin typeface="Hacen Saudi Arabia XL" pitchFamily="2" charset="-78"/>
                <a:cs typeface="+mj-cs"/>
              </a:rPr>
              <a:t>جامعة بغداد – كلية العلوم الإسلامية</a:t>
            </a:r>
          </a:p>
          <a:p>
            <a:pPr algn="ctr"/>
            <a:r>
              <a:rPr lang="ar-IQ" dirty="0" smtClean="0">
                <a:latin typeface="Hacen Saudi Arabia XL" pitchFamily="2" charset="-78"/>
                <a:cs typeface="+mj-cs"/>
              </a:rPr>
              <a:t>قسم الحضارة والاثار الاسلامية</a:t>
            </a:r>
          </a:p>
          <a:p>
            <a:pPr algn="ctr"/>
            <a:r>
              <a:rPr lang="ar-IQ" dirty="0">
                <a:latin typeface="Hacen Saudi Arabia XL" pitchFamily="2" charset="-78"/>
                <a:cs typeface="+mj-cs"/>
              </a:rPr>
              <a:t>1</a:t>
            </a:r>
            <a:endParaRPr lang="ar-IQ" dirty="0" smtClean="0">
              <a:latin typeface="Hacen Saudi Arabia XL" pitchFamily="2" charset="-78"/>
              <a:cs typeface="+mj-cs"/>
            </a:endParaRPr>
          </a:p>
          <a:p>
            <a:pPr algn="ctr"/>
            <a:endParaRPr lang="ar-IQ" dirty="0" smtClean="0">
              <a:latin typeface="Hacen Saudi Arabia XL" pitchFamily="2" charset="-78"/>
              <a:cs typeface="Hacen Saudi Arabia X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291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dirty="0"/>
              <a:t>وجوة اعجاز القران الكريم ...............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ar-IQ" sz="2000" dirty="0">
                <a:latin typeface="Traditional Arabic" pitchFamily="18" charset="-78"/>
                <a:cs typeface="Traditional Arabic" pitchFamily="18" charset="-78"/>
              </a:rPr>
              <a:t>الوجه الاول : فصاحة الفاظه وبلاغة عباراته وعجيب نظمه.</a:t>
            </a:r>
          </a:p>
          <a:p>
            <a:pPr algn="just">
              <a:lnSpc>
                <a:spcPct val="150000"/>
              </a:lnSpc>
            </a:pPr>
            <a:r>
              <a:rPr lang="ar-IQ" sz="2000" dirty="0">
                <a:latin typeface="Traditional Arabic" pitchFamily="18" charset="-78"/>
                <a:cs typeface="Traditional Arabic" pitchFamily="18" charset="-78"/>
              </a:rPr>
              <a:t>الوجه الثاني : تأثيره وسلطانه على القلوب واخذة بمجاميع الافئدة .</a:t>
            </a:r>
          </a:p>
          <a:p>
            <a:pPr algn="just">
              <a:lnSpc>
                <a:spcPct val="150000"/>
              </a:lnSpc>
            </a:pPr>
            <a:r>
              <a:rPr lang="ar-IQ" sz="2000" dirty="0">
                <a:latin typeface="Traditional Arabic" pitchFamily="18" charset="-78"/>
                <a:cs typeface="Traditional Arabic" pitchFamily="18" charset="-78"/>
              </a:rPr>
              <a:t>الوجه الثالث : أخباره بوقائع غيبية لا يعلمها الا الله تعالى في الماضي او الحاضر او المستقبل.</a:t>
            </a:r>
          </a:p>
          <a:p>
            <a:pPr algn="just">
              <a:lnSpc>
                <a:spcPct val="150000"/>
              </a:lnSpc>
            </a:pPr>
            <a:r>
              <a:rPr lang="ar-IQ" sz="2000" dirty="0">
                <a:latin typeface="Traditional Arabic" pitchFamily="18" charset="-78"/>
                <a:cs typeface="Traditional Arabic" pitchFamily="18" charset="-78"/>
              </a:rPr>
              <a:t>الوجه الرابع : حقائقه العلمية التي جاء العلم الحديث يؤكدها .</a:t>
            </a:r>
          </a:p>
          <a:p>
            <a:pPr algn="just">
              <a:lnSpc>
                <a:spcPct val="150000"/>
              </a:lnSpc>
            </a:pPr>
            <a:r>
              <a:rPr lang="ar-IQ" sz="2000" dirty="0">
                <a:latin typeface="Traditional Arabic" pitchFamily="18" charset="-78"/>
                <a:cs typeface="Traditional Arabic" pitchFamily="18" charset="-78"/>
              </a:rPr>
              <a:t>الوجه الخامس: معانيه واحكامه وانعدام الاختلاف فيه.</a:t>
            </a:r>
          </a:p>
          <a:p>
            <a:pPr algn="just">
              <a:lnSpc>
                <a:spcPct val="150000"/>
              </a:lnSpc>
            </a:pPr>
            <a:endParaRPr lang="ar-IQ" sz="2000" dirty="0">
              <a:latin typeface="Traditional Arabic" pitchFamily="18" charset="-78"/>
              <a:cs typeface="Traditional Arabic" pitchFamily="18" charset="-78"/>
            </a:endParaRPr>
          </a:p>
          <a:p>
            <a:pPr algn="just">
              <a:lnSpc>
                <a:spcPct val="150000"/>
              </a:lnSpc>
            </a:pPr>
            <a:endParaRPr lang="ar-IQ" sz="20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53625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dirty="0"/>
              <a:t>اسلوب القران الكريم : :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IQ" dirty="0">
                <a:cs typeface="+mj-cs"/>
              </a:rPr>
              <a:t>هو الطريقة التي انفرد بها في تأليف كلامة واختيار الفاظه وقد جاء القران الكريم كتابا عربيا جاريا على مألوف العرب فمن حروفهم تألفت كلماته ومن كلماتهم تألفت تراكيبه . ومع ذلك فقد اعجزهم بأسلوبه الفذ.</a:t>
            </a:r>
          </a:p>
        </p:txBody>
      </p:sp>
    </p:spTree>
    <p:extLst>
      <p:ext uri="{BB962C8B-B14F-4D97-AF65-F5344CB8AC3E}">
        <p14:creationId xmlns:p14="http://schemas.microsoft.com/office/powerpoint/2010/main" val="1159789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dirty="0"/>
              <a:t>خصائص اسلوب القران الكريم ....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1)مسحة القران اللفظية الخلابة العجيبة , المتجلية في نظامه الصوتي وجمالة اللغوي 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2)إرضاؤه العامة والخاصة 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3)إرضاؤه العقل والعاطفة , لأنه يخاطب القلب والعقل معا.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4)جودة سبك القران واحكام سردة 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5)براعته في تصريف القول وثروته في افانين الكلام.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6)جمع القران بين الاجمال والبيان مع انهما غايتان متقابلتان  لا يجتمعان في كلام واحد من الناس بل كلامهم اما مجمل واما مبين.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7) قصد القران باللفظ مع وفائه بالمعنى .</a:t>
            </a:r>
          </a:p>
        </p:txBody>
      </p:sp>
    </p:spTree>
    <p:extLst>
      <p:ext uri="{BB962C8B-B14F-4D97-AF65-F5344CB8AC3E}">
        <p14:creationId xmlns:p14="http://schemas.microsoft.com/office/powerpoint/2010/main" val="50981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dirty="0"/>
              <a:t>شفاعة النبي محمد (صلى الله علية وسلم).......................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2060848"/>
            <a:ext cx="8229600" cy="4392488"/>
          </a:xfrm>
        </p:spPr>
        <p:txBody>
          <a:bodyPr/>
          <a:lstStyle/>
          <a:p>
            <a:pPr algn="just"/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الشفاعة في اللغة هي الوسيلة والطلب.</a:t>
            </a:r>
          </a:p>
          <a:p>
            <a:pPr algn="just"/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اما في الاصطلاح سؤال الخير للغير .</a:t>
            </a:r>
          </a:p>
          <a:p>
            <a:pPr algn="just"/>
            <a:endParaRPr lang="ar-IQ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820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dirty="0"/>
              <a:t>انواع الشفاعة .........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935480"/>
            <a:ext cx="8784976" cy="438912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ذكر العلماء انواعا عديدة من الشفاعة منها :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1)الشفاعة العظمى الخاصة بنبينا محمد (صلى الله علية وسلم) من بين سائر اخوانه من الانبياء والمرسلين.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2) شفاعته في ادخال قوم الجنة بغير حساب.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3)فيمن استحق دخول النار ان لا يدخلها 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4)في اخراج الموحدين من النار بعد انقضاء مدة المؤاخذة المقرر لهم في علم الله تعالى.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5)في رفع درجات اناس في الجنة.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6)الشفاعة في بعض الكفار لتخفيف العذاب عنهم.</a:t>
            </a:r>
          </a:p>
          <a:p>
            <a:pPr algn="just">
              <a:lnSpc>
                <a:spcPct val="150000"/>
              </a:lnSpc>
            </a:pPr>
            <a:r>
              <a:rPr lang="ar-IQ">
                <a:cs typeface="+mj-cs"/>
              </a:rPr>
              <a:t> </a:t>
            </a: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9697818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249</TotalTime>
  <Words>308</Words>
  <Application>Microsoft Office PowerPoint</Application>
  <PresentationFormat>عرض على الشاشة (3:4)‏</PresentationFormat>
  <Paragraphs>34</Paragraphs>
  <Slides>6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تدفق</vt:lpstr>
      <vt:lpstr>محاضرات بمادة اصول الدين (النبواة)</vt:lpstr>
      <vt:lpstr>وجوة اعجاز القران الكريم ...............</vt:lpstr>
      <vt:lpstr>اسلوب القران الكريم : :</vt:lpstr>
      <vt:lpstr>خصائص اسلوب القران الكريم ....</vt:lpstr>
      <vt:lpstr>شفاعة النبي محمد (صلى الله علية وسلم).......................</vt:lpstr>
      <vt:lpstr>انواع الشفاعة .........</vt:lpstr>
    </vt:vector>
  </TitlesOfParts>
  <Company>Naim Al Hussaini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علم العروض</dc:title>
  <dc:creator>sat</dc:creator>
  <cp:lastModifiedBy>Maher</cp:lastModifiedBy>
  <cp:revision>21</cp:revision>
  <dcterms:created xsi:type="dcterms:W3CDTF">2019-12-16T17:03:03Z</dcterms:created>
  <dcterms:modified xsi:type="dcterms:W3CDTF">2020-02-11T20:27:32Z</dcterms:modified>
</cp:coreProperties>
</file>