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5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C2AF7-FD4A-427B-AE20-09D8501DBC60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58FB4-6E9D-4316-9FFE-9996EBC4F54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47978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C2AF7-FD4A-427B-AE20-09D8501DBC60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58FB4-6E9D-4316-9FFE-9996EBC4F54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67460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C2AF7-FD4A-427B-AE20-09D8501DBC60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58FB4-6E9D-4316-9FFE-9996EBC4F54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68544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C2AF7-FD4A-427B-AE20-09D8501DBC60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58FB4-6E9D-4316-9FFE-9996EBC4F54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97433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C2AF7-FD4A-427B-AE20-09D8501DBC60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58FB4-6E9D-4316-9FFE-9996EBC4F54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58083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C2AF7-FD4A-427B-AE20-09D8501DBC60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58FB4-6E9D-4316-9FFE-9996EBC4F54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4599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C2AF7-FD4A-427B-AE20-09D8501DBC60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58FB4-6E9D-4316-9FFE-9996EBC4F54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539297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C2AF7-FD4A-427B-AE20-09D8501DBC60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58FB4-6E9D-4316-9FFE-9996EBC4F54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7149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C2AF7-FD4A-427B-AE20-09D8501DBC60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58FB4-6E9D-4316-9FFE-9996EBC4F54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36414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C2AF7-FD4A-427B-AE20-09D8501DBC60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58FB4-6E9D-4316-9FFE-9996EBC4F54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80322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C2AF7-FD4A-427B-AE20-09D8501DBC60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58FB4-6E9D-4316-9FFE-9996EBC4F54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06049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C2AF7-FD4A-427B-AE20-09D8501DBC60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58FB4-6E9D-4316-9FFE-9996EBC4F54F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12135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ar-IQ" sz="3600" b="1" dirty="0" smtClean="0"/>
              <a:t>أنواع التفسير الموضوعي 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Autofit/>
          </a:bodyPr>
          <a:lstStyle/>
          <a:p>
            <a:pPr algn="justLow"/>
            <a:r>
              <a:rPr lang="ar-IQ" sz="2800" dirty="0" smtClean="0"/>
              <a:t>يتنوع التفسير الموضوعي الى ثلاثة أنواع : </a:t>
            </a:r>
          </a:p>
          <a:p>
            <a:pPr algn="justLow"/>
            <a:r>
              <a:rPr lang="ar-IQ" sz="2800" dirty="0" smtClean="0"/>
              <a:t>1- التفسير الموضوعي  للمصطلح القرآني .</a:t>
            </a:r>
          </a:p>
          <a:p>
            <a:pPr algn="justLow"/>
            <a:r>
              <a:rPr lang="ar-IQ" sz="2800" dirty="0" smtClean="0"/>
              <a:t>2- التفسير الموضوعي للموضوع القرآني .</a:t>
            </a:r>
          </a:p>
          <a:p>
            <a:pPr algn="justLow"/>
            <a:r>
              <a:rPr lang="ar-IQ" sz="2800" dirty="0" smtClean="0"/>
              <a:t>3- التفسير الموضوعي للسورالقرآنية . </a:t>
            </a:r>
          </a:p>
          <a:p>
            <a:pPr algn="justLow"/>
            <a:r>
              <a:rPr lang="ar-IQ" sz="2800" dirty="0" smtClean="0"/>
              <a:t>وفيما يلي تعريف بكل لون من هذه الألوان الثلاثة : </a:t>
            </a:r>
          </a:p>
          <a:p>
            <a:pPr marL="0" indent="0" algn="justLow">
              <a:buNone/>
            </a:pP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258660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أنواع التفسير الموضوعي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أنواع التفسير الموضوعي </dc:title>
  <dc:creator>Netunit11</dc:creator>
  <cp:lastModifiedBy>Netunit11</cp:lastModifiedBy>
  <cp:revision>2</cp:revision>
  <dcterms:created xsi:type="dcterms:W3CDTF">2019-06-23T05:45:45Z</dcterms:created>
  <dcterms:modified xsi:type="dcterms:W3CDTF">2019-06-23T07:48:01Z</dcterms:modified>
</cp:coreProperties>
</file>