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5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3A1FF-4252-44D2-929F-614C2ED33296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302F-5C0F-4162-A91F-7664247FFFD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58926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3A1FF-4252-44D2-929F-614C2ED33296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302F-5C0F-4162-A91F-7664247FFFD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724416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3A1FF-4252-44D2-929F-614C2ED33296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302F-5C0F-4162-A91F-7664247FFFD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979324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3A1FF-4252-44D2-929F-614C2ED33296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302F-5C0F-4162-A91F-7664247FFFD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842289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3A1FF-4252-44D2-929F-614C2ED33296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302F-5C0F-4162-A91F-7664247FFFD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46064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3A1FF-4252-44D2-929F-614C2ED33296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302F-5C0F-4162-A91F-7664247FFFD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4048447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3A1FF-4252-44D2-929F-614C2ED33296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302F-5C0F-4162-A91F-7664247FFFD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992333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3A1FF-4252-44D2-929F-614C2ED33296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302F-5C0F-4162-A91F-7664247FFFD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05139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3A1FF-4252-44D2-929F-614C2ED33296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302F-5C0F-4162-A91F-7664247FFFD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90919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3A1FF-4252-44D2-929F-614C2ED33296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302F-5C0F-4162-A91F-7664247FFFD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3517718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3A1FF-4252-44D2-929F-614C2ED33296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75302F-5C0F-4162-A91F-7664247FFFD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77799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3A1FF-4252-44D2-929F-614C2ED33296}" type="datetimeFigureOut">
              <a:rPr lang="ar-IQ" smtClean="0"/>
              <a:t>19/10/1440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5302F-5C0F-4162-A91F-7664247FFFD2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24801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أنواع الموضوعات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/>
            <a:r>
              <a:rPr lang="ar-IQ" sz="2800" dirty="0" smtClean="0"/>
              <a:t>وهناك عدة مواضيع ومنها :</a:t>
            </a:r>
          </a:p>
          <a:p>
            <a:pPr algn="justLow"/>
            <a:r>
              <a:rPr lang="ar-IQ" sz="2800" dirty="0" smtClean="0"/>
              <a:t>مواضيع اجتماعية </a:t>
            </a:r>
          </a:p>
          <a:p>
            <a:pPr algn="justLow"/>
            <a:r>
              <a:rPr lang="ar-IQ" sz="2800" dirty="0" smtClean="0"/>
              <a:t>مواضيع هندسية</a:t>
            </a:r>
          </a:p>
          <a:p>
            <a:pPr algn="justLow"/>
            <a:r>
              <a:rPr lang="ar-IQ" sz="2800" dirty="0" smtClean="0"/>
              <a:t>مواضيع طبيعية</a:t>
            </a:r>
          </a:p>
          <a:p>
            <a:pPr algn="justLow"/>
            <a:r>
              <a:rPr lang="ar-IQ" sz="2800" dirty="0" smtClean="0"/>
              <a:t>مواضيع فقهية</a:t>
            </a:r>
          </a:p>
          <a:p>
            <a:pPr algn="justLow"/>
            <a:r>
              <a:rPr lang="ar-IQ" sz="2800" dirty="0" smtClean="0"/>
              <a:t>مواضيع فكرية</a:t>
            </a:r>
          </a:p>
          <a:p>
            <a:pPr algn="justLow"/>
            <a:r>
              <a:rPr lang="ar-IQ" sz="2800" dirty="0" smtClean="0"/>
              <a:t>مواضيع عقدية ....... </a:t>
            </a: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330407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On-screen Show 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أنواع الموضوعات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أنواع الموضوعات</dc:title>
  <dc:creator>Netunit11</dc:creator>
  <cp:lastModifiedBy>Netunit11</cp:lastModifiedBy>
  <cp:revision>1</cp:revision>
  <dcterms:created xsi:type="dcterms:W3CDTF">2019-06-22T10:08:09Z</dcterms:created>
  <dcterms:modified xsi:type="dcterms:W3CDTF">2019-06-22T10:08:21Z</dcterms:modified>
</cp:coreProperties>
</file>