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95818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58510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42430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46603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506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0232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802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3996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823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9506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3774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385DA-350A-4C00-873D-9EB72CF3BC2A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51F00-A57A-42DA-A6F1-D8924E55301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5768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أهمية التفسير الموضوعي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IQ" sz="2800" dirty="0" smtClean="0"/>
              <a:t>التفسير الموضوعي هو: تفسير هذا العصر, وهو تفسير المستقبل أيضا, وله أهمية كبرى عند المسلمين, وحاجتهم الماسة اليه.</a:t>
            </a:r>
          </a:p>
          <a:p>
            <a:pPr algn="justLow"/>
            <a:r>
              <a:rPr lang="ar-IQ" sz="2800" dirty="0" smtClean="0"/>
              <a:t>وفيما يلي بيان مدى أهمية التفسير الموضوعي : </a:t>
            </a:r>
          </a:p>
          <a:p>
            <a:pPr algn="justLow"/>
            <a:r>
              <a:rPr lang="ar-IQ" sz="2800" dirty="0" smtClean="0"/>
              <a:t>1- التفسير الموضوعي من العوامل الأساسية في حل مشكلات المسلمين المعاصرة وتقديم الحلول لها على أساس القرآن الكريم . </a:t>
            </a:r>
          </a:p>
          <a:p>
            <a:pPr algn="justLow"/>
            <a:r>
              <a:rPr lang="ar-IQ" sz="2800" dirty="0" smtClean="0"/>
              <a:t>2- التفسير الموضوعي وسيلة ضرورية منهجية لتقديم القرآن الكريم تقديما علميا منهجا لانسان هذا العصر, وابراز عظمة هذا القرآن, وحسن عرض موضوعاته</a:t>
            </a:r>
            <a:r>
              <a:rPr lang="ar-IQ" sz="2400" dirty="0" smtClean="0"/>
              <a:t>. </a:t>
            </a:r>
            <a:endParaRPr lang="ar-IQ" sz="2400" dirty="0"/>
          </a:p>
          <a:p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302711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أهمية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/>
            <a:r>
              <a:rPr lang="ar-IQ" sz="2800" dirty="0" smtClean="0"/>
              <a:t>3- التفسير الموضوعي كفيل ببيان مدى حاجة الانسان المعاصر الى الدين عموما, والى الاسلام والقرآن خصوصا .</a:t>
            </a:r>
          </a:p>
          <a:p>
            <a:pPr algn="justLow"/>
            <a:r>
              <a:rPr lang="ar-IQ" sz="2800" dirty="0" smtClean="0"/>
              <a:t>4- يقوم العلماء والباحثون بالوقوف أمام الأعداء, وتفنيد أفكارهم الجاهلية, وذلك عن طريق التفسير الموضوعي. </a:t>
            </a:r>
          </a:p>
          <a:p>
            <a:pPr algn="justLow"/>
            <a:r>
              <a:rPr lang="ar-IQ" sz="2800" dirty="0" smtClean="0"/>
              <a:t>5- يتم عرض أبعاد ومجالات وآفاق جديدة لموضوعات القرآن,عن طريق التفسير الموضوعي. </a:t>
            </a:r>
          </a:p>
          <a:p>
            <a:pPr algn="justLow"/>
            <a:r>
              <a:rPr lang="ar-IQ" sz="2800" dirty="0" smtClean="0"/>
              <a:t>6- بالتفسير الموضوعي تظهر الحيوية الواقعية الحركية للقرآن الكريم. </a:t>
            </a:r>
          </a:p>
          <a:p>
            <a:pPr algn="justLow"/>
            <a:r>
              <a:rPr lang="ar-IQ" sz="2800" dirty="0" smtClean="0"/>
              <a:t>7-التفسير الموضوعي يتفق مع المقاصد الأساسية للقرآن الكريم. </a:t>
            </a:r>
          </a:p>
          <a:p>
            <a:pPr algn="justLow"/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13417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أهمية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IQ" sz="2800" dirty="0" smtClean="0"/>
              <a:t>8- التفسير الموضوعي أساس تأصيل الدراسات القرآنية.</a:t>
            </a:r>
          </a:p>
          <a:p>
            <a:pPr algn="justLow"/>
            <a:r>
              <a:rPr lang="ar-IQ" sz="2800" dirty="0" smtClean="0"/>
              <a:t>9-التفسير الموضوعي يعيد توثيق الصلة القرآنية لمختلف العلوم</a:t>
            </a:r>
          </a:p>
          <a:p>
            <a:pPr marL="0" indent="0" algn="justLow">
              <a:buNone/>
            </a:pPr>
            <a:r>
              <a:rPr lang="ar-IQ" sz="2800" dirty="0" smtClean="0"/>
              <a:t>    الشرعية الاسلامية.</a:t>
            </a:r>
          </a:p>
          <a:p>
            <a:pPr algn="justLow"/>
            <a:r>
              <a:rPr lang="ar-IQ" sz="2800" dirty="0" smtClean="0"/>
              <a:t>10- بالتفسير الموضوعي يتم تقديم مناهج الدعوة والحركة   والاصلاح.</a:t>
            </a:r>
          </a:p>
          <a:p>
            <a:pPr algn="justLow"/>
            <a:r>
              <a:rPr lang="ar-IQ" sz="2800" dirty="0" smtClean="0"/>
              <a:t>11- التفسير الموضوعي أساس </a:t>
            </a:r>
            <a:r>
              <a:rPr lang="ar-IQ" sz="2800" dirty="0" err="1" smtClean="0"/>
              <a:t>التاصيل</a:t>
            </a:r>
            <a:r>
              <a:rPr lang="ar-IQ" sz="2800" dirty="0" smtClean="0"/>
              <a:t> القرآني للعلوم والموضوعات والمعارف الانسانية والحضارية المختلفة.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19909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أهمية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SA" sz="2800" dirty="0" smtClean="0"/>
              <a:t>12- بالتفسير الموضوعي يتم توسيع دلالات وأبعاد ومعاني ومضامين الآيات القرآنية. </a:t>
            </a:r>
          </a:p>
          <a:p>
            <a:pPr algn="justLow"/>
            <a:r>
              <a:rPr lang="ar-SA" sz="2800" dirty="0" smtClean="0"/>
              <a:t>13- بالتفسير الموضوعي ينفذ الباحثون أمر الله تعالى لهم بتدبر القرآن الكريم. </a:t>
            </a:r>
          </a:p>
          <a:p>
            <a:pPr algn="justLow"/>
            <a:r>
              <a:rPr lang="ar-SA" sz="2800" dirty="0" smtClean="0"/>
              <a:t>14- بالتفسير الموضوعي يصل الباحثون الى الغاية من الآيات والموضوعات القرآنية. </a:t>
            </a:r>
          </a:p>
          <a:p>
            <a:pPr algn="justLow"/>
            <a:r>
              <a:rPr lang="ar-SA" sz="2800" dirty="0" smtClean="0"/>
              <a:t>15- التفسير الموضوعي هو الوسيلة المنهجية العلمية للارتفاع بمستوى التفكير</a:t>
            </a:r>
            <a:r>
              <a:rPr lang="ar-IQ" sz="2800" dirty="0" smtClean="0"/>
              <a:t> </a:t>
            </a:r>
            <a:r>
              <a:rPr lang="ar-SA" sz="2800" dirty="0" smtClean="0"/>
              <a:t>العلمي الموضوعي عند الباحثين, فيكن مفكرا قرآنيا, وباحثا موضوعيا . </a:t>
            </a:r>
          </a:p>
        </p:txBody>
      </p:sp>
    </p:spTree>
    <p:extLst>
      <p:ext uri="{BB962C8B-B14F-4D97-AF65-F5344CB8AC3E}">
        <p14:creationId xmlns:p14="http://schemas.microsoft.com/office/powerpoint/2010/main" val="70150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أهمية التفسير الموضوعي </vt:lpstr>
      <vt:lpstr>أهمية التفسير الموضوعي</vt:lpstr>
      <vt:lpstr>أهمية التفسير الموضوعي</vt:lpstr>
      <vt:lpstr>أهمية التفسير الموضوعي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أهمية التفسير الموضوعي </dc:title>
  <dc:creator>Netunit11</dc:creator>
  <cp:lastModifiedBy>Netunit11</cp:lastModifiedBy>
  <cp:revision>1</cp:revision>
  <dcterms:created xsi:type="dcterms:W3CDTF">2019-06-22T10:10:13Z</dcterms:created>
  <dcterms:modified xsi:type="dcterms:W3CDTF">2019-06-22T10:10:24Z</dcterms:modified>
</cp:coreProperties>
</file>