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9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96149-C700-4ED0-A4D1-237ABF7959A9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A3B0-CC02-4768-86AB-E15F26AF5CA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26780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96149-C700-4ED0-A4D1-237ABF7959A9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A3B0-CC02-4768-86AB-E15F26AF5CA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72293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96149-C700-4ED0-A4D1-237ABF7959A9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A3B0-CC02-4768-86AB-E15F26AF5CA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307905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96149-C700-4ED0-A4D1-237ABF7959A9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A3B0-CC02-4768-86AB-E15F26AF5CA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55774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96149-C700-4ED0-A4D1-237ABF7959A9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A3B0-CC02-4768-86AB-E15F26AF5CA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81016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96149-C700-4ED0-A4D1-237ABF7959A9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A3B0-CC02-4768-86AB-E15F26AF5CA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591502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96149-C700-4ED0-A4D1-237ABF7959A9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A3B0-CC02-4768-86AB-E15F26AF5CA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03780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96149-C700-4ED0-A4D1-237ABF7959A9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A3B0-CC02-4768-86AB-E15F26AF5CA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63125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96149-C700-4ED0-A4D1-237ABF7959A9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A3B0-CC02-4768-86AB-E15F26AF5CA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81664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96149-C700-4ED0-A4D1-237ABF7959A9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A3B0-CC02-4768-86AB-E15F26AF5CA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10565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96149-C700-4ED0-A4D1-237ABF7959A9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A3B0-CC02-4768-86AB-E15F26AF5CA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22528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96149-C700-4ED0-A4D1-237ABF7959A9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1A3B0-CC02-4768-86AB-E15F26AF5CA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73318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3600" b="1" dirty="0"/>
              <a:t>التفسير الموضوعي للمصطلح القرآني : </a:t>
            </a:r>
            <a:br>
              <a:rPr lang="ar-IQ" sz="3600" b="1" dirty="0"/>
            </a:br>
            <a:endParaRPr lang="ar-IQ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Low">
              <a:buNone/>
            </a:pPr>
            <a:r>
              <a:rPr lang="ar-IQ" dirty="0"/>
              <a:t>يختص هذا اللون بالمصطلحات والمفردات القرآنية , إذ يختار الباحث لفظا من ألفاظ القرآن الكريم , ورد كثيرا في السياق القرآني, فيتتبعه في السور والآيات, ويلحظ أشتقاقاته, وتصاريفه المختلفة, وينظر في الآيات التي أوردته مجتمعة , ويستخرج منها الدلالات واللطائف والحقائق.  </a:t>
            </a:r>
          </a:p>
          <a:p>
            <a:pPr marL="0" indent="0" algn="justLow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710476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التفسير الموضوعي للمصطلح القرآني 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r>
              <a:rPr lang="ar-IQ" sz="2800" dirty="0" smtClean="0"/>
              <a:t>ومصطلحات القرآن الكريم التي تصلح لهذا اللون من التفسير الموضوعي كثيرة, منها :</a:t>
            </a:r>
          </a:p>
          <a:p>
            <a:pPr algn="justLow"/>
            <a:r>
              <a:rPr lang="ar-IQ" sz="2800" dirty="0" smtClean="0"/>
              <a:t>( الامة , السلم ,العدل, الأمانة , المنافقون ......) . </a:t>
            </a:r>
          </a:p>
          <a:p>
            <a:pPr algn="justLow"/>
            <a:r>
              <a:rPr lang="ar-IQ" sz="2800" dirty="0" smtClean="0"/>
              <a:t>وأبرز العلماء الذين تكلموا في </a:t>
            </a:r>
            <a:r>
              <a:rPr lang="ar-IQ" sz="2800" dirty="0"/>
              <a:t>ه</a:t>
            </a:r>
            <a:r>
              <a:rPr lang="ar-IQ" sz="2800" dirty="0" smtClean="0"/>
              <a:t>ذا اللون من التفسير هم : </a:t>
            </a:r>
          </a:p>
          <a:p>
            <a:pPr algn="justLow"/>
            <a:r>
              <a:rPr lang="ar-IQ" sz="2800" dirty="0" smtClean="0"/>
              <a:t>1- الراغب </a:t>
            </a:r>
            <a:r>
              <a:rPr lang="ar-IQ" sz="2800" dirty="0" err="1" smtClean="0"/>
              <a:t>اللأصفهاني</a:t>
            </a:r>
            <a:r>
              <a:rPr lang="ar-IQ" sz="2800" dirty="0" smtClean="0"/>
              <a:t> في ( </a:t>
            </a:r>
            <a:r>
              <a:rPr lang="ar-IQ" sz="2800" dirty="0" err="1" smtClean="0"/>
              <a:t>مفرات</a:t>
            </a:r>
            <a:r>
              <a:rPr lang="ar-IQ" sz="2800" dirty="0" smtClean="0"/>
              <a:t>  ألفاظ القرآن الكريم) .</a:t>
            </a:r>
          </a:p>
          <a:p>
            <a:pPr algn="justLow"/>
            <a:r>
              <a:rPr lang="ar-IQ" sz="2800" dirty="0" smtClean="0"/>
              <a:t>2- الخطيب </a:t>
            </a:r>
            <a:r>
              <a:rPr lang="ar-IQ" sz="2800" dirty="0" err="1" smtClean="0"/>
              <a:t>الدامغاني</a:t>
            </a:r>
            <a:r>
              <a:rPr lang="ar-IQ" sz="2800" dirty="0" smtClean="0"/>
              <a:t> في (إصلاح الوجوه والنظائر في القرآن ). </a:t>
            </a:r>
          </a:p>
          <a:p>
            <a:pPr algn="justLow"/>
            <a:r>
              <a:rPr lang="ar-IQ" sz="2800" dirty="0" smtClean="0"/>
              <a:t>3- السمين الحلبي في ( عمدة </a:t>
            </a:r>
            <a:r>
              <a:rPr lang="ar-IQ" sz="2800" dirty="0" err="1" smtClean="0"/>
              <a:t>الخفاظ</a:t>
            </a:r>
            <a:r>
              <a:rPr lang="ar-IQ" sz="2800" dirty="0" smtClean="0"/>
              <a:t> في تفسير اشرف الألفاظ) . </a:t>
            </a:r>
          </a:p>
          <a:p>
            <a:pPr algn="justLow"/>
            <a:r>
              <a:rPr lang="ar-IQ" sz="2800" dirty="0" smtClean="0"/>
              <a:t>4- محمد فؤاد عبد الباقي في(المعجم المفهرس لألفاظ القرآن الكريم) .</a:t>
            </a:r>
          </a:p>
          <a:p>
            <a:pPr algn="justLow"/>
            <a:endParaRPr lang="ar-IQ" sz="2800" dirty="0"/>
          </a:p>
          <a:p>
            <a:pPr algn="justLow"/>
            <a:endParaRPr lang="ar-IQ" sz="2800" dirty="0" smtClean="0"/>
          </a:p>
          <a:p>
            <a:pPr algn="justLow"/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22174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التفسير الموضوعي للمصطلح القرآني :  </vt:lpstr>
      <vt:lpstr>التفسير الموضوعي للمصطلح القرآني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التفسير الموضوعي للمصطلح القرآني :  </dc:title>
  <dc:creator>Netunit11</dc:creator>
  <cp:lastModifiedBy>Netunit11</cp:lastModifiedBy>
  <cp:revision>2</cp:revision>
  <dcterms:created xsi:type="dcterms:W3CDTF">2019-06-23T05:26:47Z</dcterms:created>
  <dcterms:modified xsi:type="dcterms:W3CDTF">2019-06-23T05:28:53Z</dcterms:modified>
</cp:coreProperties>
</file>