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D00C-DCD1-4DC4-A2CC-B810FBE3971E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380D9-FC04-4C1A-A116-C0C2FDF507B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51054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D00C-DCD1-4DC4-A2CC-B810FBE3971E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380D9-FC04-4C1A-A116-C0C2FDF507B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4626235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D00C-DCD1-4DC4-A2CC-B810FBE3971E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380D9-FC04-4C1A-A116-C0C2FDF507B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28114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D00C-DCD1-4DC4-A2CC-B810FBE3971E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380D9-FC04-4C1A-A116-C0C2FDF507B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8585267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D00C-DCD1-4DC4-A2CC-B810FBE3971E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380D9-FC04-4C1A-A116-C0C2FDF507B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398650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D00C-DCD1-4DC4-A2CC-B810FBE3971E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380D9-FC04-4C1A-A116-C0C2FDF507B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583329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D00C-DCD1-4DC4-A2CC-B810FBE3971E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380D9-FC04-4C1A-A116-C0C2FDF507B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6380995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D00C-DCD1-4DC4-A2CC-B810FBE3971E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380D9-FC04-4C1A-A116-C0C2FDF507B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126665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D00C-DCD1-4DC4-A2CC-B810FBE3971E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380D9-FC04-4C1A-A116-C0C2FDF507B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721359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D00C-DCD1-4DC4-A2CC-B810FBE3971E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380D9-FC04-4C1A-A116-C0C2FDF507B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2136637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8D00C-DCD1-4DC4-A2CC-B810FBE3971E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E380D9-FC04-4C1A-A116-C0C2FDF507B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263781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8D00C-DCD1-4DC4-A2CC-B810FBE3971E}" type="datetimeFigureOut">
              <a:rPr lang="ar-IQ" smtClean="0"/>
              <a:t>20/10/1440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E380D9-FC04-4C1A-A116-C0C2FDF507B1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235888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 smtClean="0"/>
              <a:t>التفسير الموضوعي للموضوع القرآني</a:t>
            </a:r>
            <a:endParaRPr lang="ar-IQ" sz="3600" b="1" dirty="0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39552" y="1700808"/>
            <a:ext cx="8229600" cy="4525963"/>
          </a:xfrm>
        </p:spPr>
        <p:txBody>
          <a:bodyPr>
            <a:noAutofit/>
          </a:bodyPr>
          <a:lstStyle/>
          <a:p>
            <a:pPr algn="justLow">
              <a:lnSpc>
                <a:spcPct val="150000"/>
              </a:lnSpc>
            </a:pPr>
            <a:r>
              <a:rPr lang="ar-IQ" sz="2800" dirty="0" smtClean="0"/>
              <a:t>ثانيا: التفسير الموضوعي للموضوع القرآني: </a:t>
            </a:r>
          </a:p>
          <a:p>
            <a:pPr algn="justLow">
              <a:lnSpc>
                <a:spcPct val="150000"/>
              </a:lnSpc>
            </a:pPr>
            <a:r>
              <a:rPr lang="ar-IQ" sz="2800" dirty="0" smtClean="0"/>
              <a:t>هذا اللون من التفسير الموضوعي يهتم بموضوعات القرآن الكريم العامة, إذ يختار الباحث أحد هذه الموضوعات , وينظر في آيات القرآن الكريم التي عرضته, ويستخرج الدلالات المختلفة. </a:t>
            </a:r>
          </a:p>
          <a:p>
            <a:pPr algn="justLow">
              <a:lnSpc>
                <a:spcPct val="150000"/>
              </a:lnSpc>
            </a:pPr>
            <a:r>
              <a:rPr lang="ar-IQ" sz="2800" dirty="0" smtClean="0"/>
              <a:t>وعندما يختار الباحث موضوعه القرآني, يعلم أن ببحثه هذا يقدم خدمة علمية وتربوية وثقافية ودعوية للمسلمين المعاصرين, ويساعد على حل مشكلاتهم, ومعالجة أمراضهم, والنهوض بمستواهم. </a:t>
            </a:r>
          </a:p>
        </p:txBody>
      </p:sp>
    </p:spTree>
    <p:extLst>
      <p:ext uri="{BB962C8B-B14F-4D97-AF65-F5344CB8AC3E}">
        <p14:creationId xmlns:p14="http://schemas.microsoft.com/office/powerpoint/2010/main" val="417555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ar-IQ" sz="3600" b="1" dirty="0"/>
              <a:t>التفسير الموضوعي للموضوع القرآني</a:t>
            </a:r>
            <a:endParaRPr lang="ar-IQ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Low">
              <a:lnSpc>
                <a:spcPct val="150000"/>
              </a:lnSpc>
            </a:pPr>
            <a:r>
              <a:rPr lang="ar-IQ" sz="2800" dirty="0" smtClean="0"/>
              <a:t> </a:t>
            </a:r>
            <a:r>
              <a:rPr lang="ar-IQ" sz="2800" dirty="0"/>
              <a:t>ومن موضوعات القرآن التي لها هذه السمة , وتحقق هذه الغاية ,كثيرة منها:</a:t>
            </a:r>
          </a:p>
          <a:p>
            <a:pPr algn="justLow">
              <a:lnSpc>
                <a:spcPct val="150000"/>
              </a:lnSpc>
            </a:pPr>
            <a:r>
              <a:rPr lang="ar-IQ" sz="2800" dirty="0"/>
              <a:t>( نظام الحكم في القرآن الكريم </a:t>
            </a:r>
            <a:r>
              <a:rPr lang="ar-IQ" sz="2800" dirty="0" smtClean="0"/>
              <a:t>.</a:t>
            </a:r>
            <a:endParaRPr lang="ar-IQ" sz="2800" dirty="0"/>
          </a:p>
          <a:p>
            <a:pPr algn="justLow">
              <a:lnSpc>
                <a:spcPct val="150000"/>
              </a:lnSpc>
            </a:pPr>
            <a:r>
              <a:rPr lang="ar-IQ" sz="2800" dirty="0"/>
              <a:t>  الظلم والظالمون في القرآن الكريم. </a:t>
            </a:r>
          </a:p>
          <a:p>
            <a:pPr algn="justLow">
              <a:lnSpc>
                <a:spcPct val="150000"/>
              </a:lnSpc>
            </a:pPr>
            <a:r>
              <a:rPr lang="ar-IQ" sz="2800" dirty="0"/>
              <a:t>  الصبر في القرآن الكريم .</a:t>
            </a:r>
          </a:p>
          <a:p>
            <a:pPr algn="justLow">
              <a:lnSpc>
                <a:spcPct val="150000"/>
              </a:lnSpc>
            </a:pPr>
            <a:r>
              <a:rPr lang="ar-IQ" sz="2800" dirty="0"/>
              <a:t>  الشخصية اليهودية في القرآن الكريم .........) . </a:t>
            </a:r>
          </a:p>
          <a:p>
            <a:pPr marL="0" indent="0">
              <a:lnSpc>
                <a:spcPct val="150000"/>
              </a:lnSpc>
              <a:buNone/>
            </a:pPr>
            <a:endParaRPr lang="ar-IQ" sz="2800" dirty="0"/>
          </a:p>
        </p:txBody>
      </p:sp>
    </p:spTree>
    <p:extLst>
      <p:ext uri="{BB962C8B-B14F-4D97-AF65-F5344CB8AC3E}">
        <p14:creationId xmlns:p14="http://schemas.microsoft.com/office/powerpoint/2010/main" val="3856699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119</Words>
  <Application>Microsoft Office PowerPoint</Application>
  <PresentationFormat>On-screen Show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التفسير الموضوعي للموضوع القرآني</vt:lpstr>
      <vt:lpstr>التفسير الموضوعي للموضوع القرآني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التفسير الموضوعي للموضوع القرآني</dc:title>
  <dc:creator>Netunit11</dc:creator>
  <cp:lastModifiedBy>Netunit11</cp:lastModifiedBy>
  <cp:revision>1</cp:revision>
  <dcterms:created xsi:type="dcterms:W3CDTF">2019-06-23T05:27:10Z</dcterms:created>
  <dcterms:modified xsi:type="dcterms:W3CDTF">2019-06-23T05:29:34Z</dcterms:modified>
</cp:coreProperties>
</file>