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393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4018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06751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6217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52699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6697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1828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829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6622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46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64831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484B1-6C96-4F4A-8C6D-BE8A746502D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CB054-389C-4E66-AAE8-3784D1684FC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7383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التوفيق في تعارض بعض الآيات القرآنية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ar-IQ" dirty="0" smtClean="0"/>
              <a:t>هناك تعارض في بعض آيات القرآن الكريم فهمه بعض </a:t>
            </a:r>
            <a:r>
              <a:rPr lang="ar-IQ" dirty="0" err="1" smtClean="0"/>
              <a:t>الصحابه</a:t>
            </a:r>
            <a:r>
              <a:rPr lang="ar-IQ" dirty="0" smtClean="0"/>
              <a:t> كما يلي: </a:t>
            </a:r>
          </a:p>
          <a:p>
            <a:r>
              <a:rPr lang="ar-IQ" sz="2800" dirty="0" smtClean="0"/>
              <a:t>قال الله تعالى : (</a:t>
            </a:r>
            <a:r>
              <a:rPr lang="ar-IQ" sz="2800" b="1" dirty="0"/>
              <a:t>فَإِذَا نُفِخَ فِي الصُّورِ فَلَا أَنْسَابَ بَيْنَهُمْ يَوْمَئِذٍ </a:t>
            </a:r>
            <a:r>
              <a:rPr lang="ar-IQ" sz="2800" b="1" dirty="0" smtClean="0"/>
              <a:t>وَلَايَتَسَاءَلُونَ) </a:t>
            </a:r>
          </a:p>
          <a:p>
            <a:pPr marL="0" indent="0">
              <a:buNone/>
            </a:pPr>
            <a:r>
              <a:rPr lang="ar-IQ" sz="2800" b="1" dirty="0" smtClean="0"/>
              <a:t>     المؤمنون / 101 .</a:t>
            </a:r>
          </a:p>
          <a:p>
            <a:r>
              <a:rPr lang="ar-IQ" sz="2800" b="1" dirty="0" smtClean="0"/>
              <a:t>قال الله تعالى : (</a:t>
            </a:r>
            <a:r>
              <a:rPr lang="ar-IQ" sz="2800" b="1" dirty="0"/>
              <a:t>وَأَقْبَلَ بَعْضُهُمْ عَلَى بَعْضٍ يَتَسَاءَلُونَ </a:t>
            </a:r>
            <a:r>
              <a:rPr lang="ar-IQ" sz="2800" b="1" dirty="0" smtClean="0"/>
              <a:t>) الصافات/ 27. </a:t>
            </a:r>
          </a:p>
          <a:p>
            <a:r>
              <a:rPr lang="ar-IQ" sz="2800" b="1" dirty="0" smtClean="0"/>
              <a:t>فقال ابن عباس : في النفخة الاولى لا </a:t>
            </a:r>
            <a:r>
              <a:rPr lang="ar-IQ" sz="2800" b="1" dirty="0" err="1" smtClean="0"/>
              <a:t>يتسائلون</a:t>
            </a:r>
            <a:r>
              <a:rPr lang="ar-IQ" sz="2800" b="1" dirty="0" smtClean="0"/>
              <a:t> اما في النفخة الثانية هم </a:t>
            </a:r>
            <a:r>
              <a:rPr lang="ar-IQ" sz="2800" b="1" dirty="0" err="1" smtClean="0"/>
              <a:t>يتسائلون</a:t>
            </a:r>
            <a:r>
              <a:rPr lang="ar-IQ" sz="2800" b="1" dirty="0" smtClean="0"/>
              <a:t> . </a:t>
            </a:r>
          </a:p>
          <a:p>
            <a:r>
              <a:rPr lang="ar-IQ" sz="2800" b="1" dirty="0" smtClean="0"/>
              <a:t>قوله تعالى :(</a:t>
            </a:r>
            <a:r>
              <a:rPr lang="ar-IQ" sz="2800" b="1" dirty="0"/>
              <a:t>وَلَا يَكْتُمُونَ اللَّهَ حَدِيثًا </a:t>
            </a:r>
            <a:r>
              <a:rPr lang="ar-IQ" sz="2800" b="1" dirty="0" smtClean="0"/>
              <a:t>) النساء/ 42 .</a:t>
            </a:r>
          </a:p>
          <a:p>
            <a:r>
              <a:rPr lang="ar-IQ" sz="2800" b="1" dirty="0" smtClean="0"/>
              <a:t>وقوله تعالى : (</a:t>
            </a:r>
            <a:r>
              <a:rPr lang="ar-IQ" sz="2800" b="1" dirty="0"/>
              <a:t>ثُمَّ لَمْ تَكُنْ فِتْنَتُهُمْ إِلَّا أَنْ قَالُوا وَاللَّهِ رَبِّنَا مَا كُنَّا مُشْرِكِينَ </a:t>
            </a:r>
            <a:r>
              <a:rPr lang="ar-IQ" sz="2800" b="1" dirty="0" smtClean="0"/>
              <a:t>) </a:t>
            </a:r>
          </a:p>
          <a:p>
            <a:r>
              <a:rPr lang="ar-IQ" sz="2800" b="1" dirty="0" smtClean="0"/>
              <a:t>الانعام/23. </a:t>
            </a:r>
          </a:p>
          <a:p>
            <a:endParaRPr lang="ar-IQ" sz="2400" b="1" dirty="0" smtClean="0"/>
          </a:p>
          <a:p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415360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التوفيق في تعارض بعض الآيات القرآنية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250000"/>
              </a:lnSpc>
            </a:pPr>
            <a:r>
              <a:rPr lang="ar-IQ" sz="2800" dirty="0" smtClean="0"/>
              <a:t>في الآية الاولى:( </a:t>
            </a:r>
            <a:r>
              <a:rPr lang="ar-IQ" sz="2800" dirty="0" err="1" smtClean="0"/>
              <a:t>لايكتمون</a:t>
            </a:r>
            <a:r>
              <a:rPr lang="ar-IQ" sz="2800" dirty="0" smtClean="0"/>
              <a:t> الله حديثا) ,</a:t>
            </a:r>
          </a:p>
          <a:p>
            <a:pPr algn="justLow">
              <a:lnSpc>
                <a:spcPct val="250000"/>
              </a:lnSpc>
            </a:pPr>
            <a:r>
              <a:rPr lang="ar-IQ" sz="2800" dirty="0" smtClean="0"/>
              <a:t>في الآية الثانية: (يكتمون بألسنتهم فيختم الله على أفواههم فتنطق أيديهم عند ذلك يعرفون ان الله لا يكتم حديثا عليه )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41072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التوفيق في تعارض بعض الآيات القرآنية </vt:lpstr>
      <vt:lpstr>التوفيق في تعارض بعض الآيات القرآنية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التوفيق في تعارض بعض الآيات القرآنية </dc:title>
  <dc:creator>Netunit11</dc:creator>
  <cp:lastModifiedBy>Netunit11</cp:lastModifiedBy>
  <cp:revision>1</cp:revision>
  <dcterms:created xsi:type="dcterms:W3CDTF">2019-06-22T10:09:51Z</dcterms:created>
  <dcterms:modified xsi:type="dcterms:W3CDTF">2019-06-22T10:09:59Z</dcterms:modified>
</cp:coreProperties>
</file>