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7851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87303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9959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93963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64445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681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74634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02700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76257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97223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0980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D91F0-F640-4102-919F-BD6E89D68712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92402-D602-468C-9C57-799C13668C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6341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الخطوات العامة لأنواع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/>
            <a:r>
              <a:rPr lang="ar-IQ" sz="2800" dirty="0" smtClean="0"/>
              <a:t>1- أن يكون للباحث في التفسير الموضوعي هدف </a:t>
            </a:r>
            <a:r>
              <a:rPr lang="ar-IQ" sz="2800" dirty="0" err="1" smtClean="0"/>
              <a:t>أواهداف</a:t>
            </a:r>
            <a:r>
              <a:rPr lang="ar-IQ" sz="2800" dirty="0" smtClean="0"/>
              <a:t> وبواعث تدفعه لذلك , ولابد من أهداف خاصة تناسب موضوع بحثه . </a:t>
            </a:r>
          </a:p>
          <a:p>
            <a:pPr algn="justLow"/>
            <a:r>
              <a:rPr lang="ar-IQ" sz="2800" dirty="0" smtClean="0"/>
              <a:t>2-التفسير الموضوعي هو تفسير العصر , وأن يحدد الباحث مدى حاجة المجتمع الى بحثه بمعالجة قضية مجتمعية, والضرورة التي سيغطيها , والمشكلات التي يعالجها .</a:t>
            </a:r>
          </a:p>
          <a:p>
            <a:pPr algn="justLow"/>
            <a:r>
              <a:rPr lang="ar-IQ" sz="2800" dirty="0" smtClean="0"/>
              <a:t>3- أن لايكون للباحث غرض مسبق, ويريد أن يطوي نصوص القرآن الكريم حتى يخرج بالحاجة التي يريدها , وأن لايكون للباحث مقرر فكري مسبق, وأن فعل ذلك فأنه سيحرف المصطلحات والآيات القرآنية لتخدم غرضه. </a:t>
            </a:r>
          </a:p>
        </p:txBody>
      </p:sp>
    </p:spTree>
    <p:extLst>
      <p:ext uri="{BB962C8B-B14F-4D97-AF65-F5344CB8AC3E}">
        <p14:creationId xmlns:p14="http://schemas.microsoft.com/office/powerpoint/2010/main" val="167641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الخطوات العامة لأنواع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/>
            <a:endParaRPr lang="ar-IQ" sz="2800" dirty="0" smtClean="0"/>
          </a:p>
          <a:p>
            <a:pPr algn="justLow"/>
            <a:r>
              <a:rPr lang="ar-IQ" sz="2800" dirty="0"/>
              <a:t>على الباحث أن يدخل عالم القرآن الكريم بدون مقررات فكرية سابقة ويقصد بالمقررات </a:t>
            </a:r>
            <a:r>
              <a:rPr lang="ar-IQ" sz="2800" dirty="0" smtClean="0"/>
              <a:t>:</a:t>
            </a:r>
            <a:r>
              <a:rPr lang="ar-IQ" sz="2800" dirty="0"/>
              <a:t> </a:t>
            </a:r>
            <a:r>
              <a:rPr lang="ar-IQ" sz="2800" dirty="0" smtClean="0"/>
              <a:t>مثلا </a:t>
            </a:r>
            <a:r>
              <a:rPr lang="ar-IQ" sz="2800" dirty="0"/>
              <a:t>:</a:t>
            </a:r>
          </a:p>
          <a:p>
            <a:pPr algn="justLow"/>
            <a:r>
              <a:rPr lang="ar-IQ" sz="2800" dirty="0" smtClean="0"/>
              <a:t>ترى </a:t>
            </a:r>
            <a:r>
              <a:rPr lang="ar-IQ" sz="2800" dirty="0"/>
              <a:t>باحث يبحث بالجهاد في القرآن الكريم ليقرر أن الجهاد في القرآن إنما هو للدفاع </a:t>
            </a:r>
            <a:r>
              <a:rPr lang="ar-IQ" sz="2800" dirty="0" smtClean="0"/>
              <a:t>ورد </a:t>
            </a:r>
            <a:r>
              <a:rPr lang="ar-IQ" sz="2800" dirty="0"/>
              <a:t>الاعتداء . </a:t>
            </a:r>
            <a:endParaRPr lang="ar-IQ" sz="2800" dirty="0" smtClean="0"/>
          </a:p>
          <a:p>
            <a:pPr algn="justLow"/>
            <a:r>
              <a:rPr lang="ar-IQ" sz="2800" dirty="0" smtClean="0"/>
              <a:t>وقد ترى باحثا آخر يبحث في القرآن الكريم عن الأديان السابقة , ليقرر ان اليهود والنصارى الآن مؤمنون موحدون صالحون في الجنة.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85636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/>
              <a:t>الخطوات العامة لأنواع التفسير الموضوعي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 </a:t>
            </a:r>
            <a:r>
              <a:rPr lang="ar-IQ" sz="2800" dirty="0"/>
              <a:t>4- أن يطلع الباحث على الأبحاث والدراسات القرآنية السابقة , على أن لايكون مكتوب </a:t>
            </a:r>
            <a:r>
              <a:rPr lang="ar-IQ" sz="2800" dirty="0" smtClean="0"/>
              <a:t>فيه, وإذا </a:t>
            </a:r>
            <a:r>
              <a:rPr lang="ar-IQ" sz="2800" dirty="0"/>
              <a:t>وجد من كتب في نفس الموضوع فعليه أن يتركه , ويذهب الى موضوع آخر , وإذا </a:t>
            </a:r>
            <a:r>
              <a:rPr lang="ar-IQ" sz="2800" dirty="0" smtClean="0"/>
              <a:t>كان </a:t>
            </a:r>
            <a:r>
              <a:rPr lang="ar-IQ" sz="2800" dirty="0"/>
              <a:t>في الموضوع نقص أو مأخذ فلا بأس ان يصححه , أو يضيف عليه .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5- على الباحث أن يكون أكثرأطلاعا وقرأءة عامة شاملة , ويكون أكثر ثقافة في ذلك </a:t>
            </a:r>
            <a:r>
              <a:rPr lang="ar-IQ" sz="2800" dirty="0" smtClean="0"/>
              <a:t>الموضوع </a:t>
            </a:r>
            <a:r>
              <a:rPr lang="ar-IQ" sz="2800" dirty="0"/>
              <a:t>ويكون ملما به .</a:t>
            </a:r>
          </a:p>
          <a:p>
            <a:pPr marL="0" indent="0">
              <a:lnSpc>
                <a:spcPct val="150000"/>
              </a:lnSpc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762426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الخطوات العامة لأنواع التفسير الموضوعي</vt:lpstr>
      <vt:lpstr>الخطوات العامة لأنواع التفسير الموضوعي</vt:lpstr>
      <vt:lpstr>الخطوات العامة لأنواع التفسير الموضوعي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الخطوات العامة لأنواع التفسير الموضوعي</dc:title>
  <dc:creator>Netunit11</dc:creator>
  <cp:lastModifiedBy>Netunit11</cp:lastModifiedBy>
  <cp:revision>1</cp:revision>
  <dcterms:created xsi:type="dcterms:W3CDTF">2019-06-22T10:15:58Z</dcterms:created>
  <dcterms:modified xsi:type="dcterms:W3CDTF">2019-06-22T10:16:18Z</dcterms:modified>
</cp:coreProperties>
</file>