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31ECB-81ED-4455-AE6C-3BE172A54744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FD4D4-3475-4D9B-8551-EC606633A24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169999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31ECB-81ED-4455-AE6C-3BE172A54744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FD4D4-3475-4D9B-8551-EC606633A24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915245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31ECB-81ED-4455-AE6C-3BE172A54744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FD4D4-3475-4D9B-8551-EC606633A24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521402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31ECB-81ED-4455-AE6C-3BE172A54744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FD4D4-3475-4D9B-8551-EC606633A24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915468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31ECB-81ED-4455-AE6C-3BE172A54744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FD4D4-3475-4D9B-8551-EC606633A24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783647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31ECB-81ED-4455-AE6C-3BE172A54744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FD4D4-3475-4D9B-8551-EC606633A24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118397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31ECB-81ED-4455-AE6C-3BE172A54744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FD4D4-3475-4D9B-8551-EC606633A24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388395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31ECB-81ED-4455-AE6C-3BE172A54744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FD4D4-3475-4D9B-8551-EC606633A24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862090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31ECB-81ED-4455-AE6C-3BE172A54744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FD4D4-3475-4D9B-8551-EC606633A24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4855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31ECB-81ED-4455-AE6C-3BE172A54744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FD4D4-3475-4D9B-8551-EC606633A24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320631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31ECB-81ED-4455-AE6C-3BE172A54744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FD4D4-3475-4D9B-8551-EC606633A24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918832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331ECB-81ED-4455-AE6C-3BE172A54744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6FD4D4-3475-4D9B-8551-EC606633A24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987156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IQ" sz="4000" b="1" dirty="0" smtClean="0"/>
              <a:t>الفرق بين التفسير الموضوعي وباقي التفاسير الأخرى </a:t>
            </a:r>
            <a:endParaRPr lang="ar-IQ" sz="40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Low"/>
            <a:r>
              <a:rPr lang="ar-IQ" sz="2800" dirty="0" smtClean="0"/>
              <a:t>الأولى ان نسمي التفاسير الأخرى بشكل عام ( التفسير التحليلي) بالتفسير الموضعي , وان نسمي التفسير المقابل له  بالتفسير الموضوعي  . </a:t>
            </a:r>
          </a:p>
          <a:p>
            <a:pPr algn="justLow"/>
            <a:r>
              <a:rPr lang="ar-IQ" sz="2800" dirty="0" smtClean="0"/>
              <a:t>هناك فروق بين التفسير الموضعي والتفسير الموضوعي , يمكن ان نذكر بعضها  : </a:t>
            </a:r>
          </a:p>
          <a:p>
            <a:pPr algn="justLow"/>
            <a:r>
              <a:rPr lang="ar-IQ" sz="2800" dirty="0" smtClean="0"/>
              <a:t>1- المفسر في التفسير الموضعي  التحليلي ينظر في القرآن الكريم وسوره وآياته , يبدأ منه , ويبقى معه , وينتهي به, ويجد الحلول , ويسير معه, على ترتيب المصحف الكريم, لايلتفت لواقع أمته بل يبقى مع الآيات شارحا , ومفسرا, ومحللا . </a:t>
            </a:r>
          </a:p>
        </p:txBody>
      </p:sp>
    </p:spTree>
    <p:extLst>
      <p:ext uri="{BB962C8B-B14F-4D97-AF65-F5344CB8AC3E}">
        <p14:creationId xmlns:p14="http://schemas.microsoft.com/office/powerpoint/2010/main" val="138582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sz="3600" b="1" dirty="0"/>
              <a:t>الفرق بين التفسير الموضوعي وباقي التفاسير الأخرى</a:t>
            </a:r>
            <a:endParaRPr lang="ar-IQ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Low"/>
            <a:r>
              <a:rPr lang="ar-IQ" sz="2800" dirty="0" smtClean="0"/>
              <a:t>بينما </a:t>
            </a:r>
            <a:r>
              <a:rPr lang="ar-IQ" sz="2800" dirty="0"/>
              <a:t>المفسر في التفسير الموضوعي يبدأ من الواقع الذي يعيش </a:t>
            </a:r>
            <a:r>
              <a:rPr lang="ar-IQ" sz="2800" dirty="0" smtClean="0"/>
              <a:t>فيه , ويدرك </a:t>
            </a:r>
            <a:r>
              <a:rPr lang="ar-IQ" sz="2800" dirty="0"/>
              <a:t>حاجات </a:t>
            </a:r>
            <a:r>
              <a:rPr lang="ar-IQ" sz="2800" dirty="0" smtClean="0"/>
              <a:t>الأمة والانسانية </a:t>
            </a:r>
            <a:r>
              <a:rPr lang="ar-IQ" sz="2800" dirty="0"/>
              <a:t>في عصره, على مختلف جوانبها العلمية والفكرية والتظرية والسلوكية </a:t>
            </a:r>
            <a:r>
              <a:rPr lang="ar-IQ" sz="2800" dirty="0" smtClean="0"/>
              <a:t>والانسانية والسياسية </a:t>
            </a:r>
            <a:r>
              <a:rPr lang="ar-IQ" sz="2800" dirty="0"/>
              <a:t>والاقتصادية والحضارية </a:t>
            </a:r>
            <a:r>
              <a:rPr lang="ar-IQ" sz="2800" dirty="0" smtClean="0"/>
              <a:t>........ </a:t>
            </a:r>
            <a:r>
              <a:rPr lang="ar-IQ" sz="2800" dirty="0"/>
              <a:t>, ويسير معه على </a:t>
            </a:r>
            <a:r>
              <a:rPr lang="ar-IQ" sz="2800" dirty="0" smtClean="0"/>
              <a:t>ترتيب </a:t>
            </a:r>
            <a:r>
              <a:rPr lang="ar-IQ" sz="2800" dirty="0"/>
              <a:t>اسباب النزول . </a:t>
            </a:r>
          </a:p>
          <a:p>
            <a:pPr algn="justLow"/>
            <a:r>
              <a:rPr lang="ar-IQ" sz="2800" dirty="0"/>
              <a:t>يجلس الباحث في التفسير الموضوعي أمام القرآن الكريم يحاوره , ويستنطقه , ويسئله .</a:t>
            </a:r>
          </a:p>
          <a:p>
            <a:pPr algn="justLow"/>
            <a:r>
              <a:rPr lang="ar-IQ" sz="2800" dirty="0"/>
              <a:t>ان الباحث في التفسير الموضوعي دائما يربط بين الواقع الذي يعيشه الامة وبين </a:t>
            </a:r>
            <a:r>
              <a:rPr lang="ar-IQ" sz="2800" dirty="0" smtClean="0"/>
              <a:t>القرآن, وهو </a:t>
            </a:r>
            <a:r>
              <a:rPr lang="ar-IQ" sz="2800" dirty="0"/>
              <a:t>يريد اصلاح الواقع . </a:t>
            </a:r>
          </a:p>
          <a:p>
            <a:pPr marL="0" indent="0" algn="justLow">
              <a:buNone/>
            </a:pPr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3411005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sz="3600" b="1" dirty="0" smtClean="0"/>
              <a:t>الفرق بين التفسير الموضوعي وباقي التفاسير الأخرى</a:t>
            </a:r>
            <a:endParaRPr lang="ar-IQ" sz="36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683568" y="1628800"/>
            <a:ext cx="8229600" cy="4525963"/>
          </a:xfrm>
        </p:spPr>
        <p:txBody>
          <a:bodyPr>
            <a:noAutofit/>
          </a:bodyPr>
          <a:lstStyle/>
          <a:p>
            <a:pPr algn="justLow"/>
            <a:r>
              <a:rPr lang="ar-IQ" sz="2800" dirty="0" smtClean="0"/>
              <a:t>2- المفسر في التفسير الموضعي التحليلي يكتفي في تحليل الآيات وجملها وتراكيبها, واستخراج</a:t>
            </a:r>
            <a:r>
              <a:rPr lang="ar-IQ" sz="2800" dirty="0"/>
              <a:t> </a:t>
            </a:r>
            <a:r>
              <a:rPr lang="ar-IQ" sz="2800" dirty="0" smtClean="0"/>
              <a:t>دلالاتها التفصيلية الجزئية . </a:t>
            </a:r>
          </a:p>
          <a:p>
            <a:pPr algn="justLow"/>
            <a:r>
              <a:rPr lang="ar-IQ" sz="2800" dirty="0" smtClean="0"/>
              <a:t>بينما المفسر في التفسير الموضوعي, يجمع بين هذه المدلولات التفصيلية, وينسق بينها ويصل بين جزئياتها المفردة , ويستخرج من مجموعها حقيقة قرآنية واقعية متكاملة . </a:t>
            </a:r>
          </a:p>
          <a:p>
            <a:pPr algn="justLow"/>
            <a:r>
              <a:rPr lang="ar-IQ" sz="2800" dirty="0" smtClean="0"/>
              <a:t>يجمع المفسر في التفسير الموضوعي بين الدلالات التفصيلية المتفرقة عن النبوة , أوعن السنن الربانية, أوعن الحاكمية, أوعن العبادة, ليستخرج منها حقيقة قرآنية متكاملة متناسقة عن كل ذلك . </a:t>
            </a:r>
          </a:p>
        </p:txBody>
      </p:sp>
    </p:spTree>
    <p:extLst>
      <p:ext uri="{BB962C8B-B14F-4D97-AF65-F5344CB8AC3E}">
        <p14:creationId xmlns:p14="http://schemas.microsoft.com/office/powerpoint/2010/main" val="277679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sz="3600" b="1" dirty="0"/>
              <a:t>الفرق بين التفسير الموضوعي وباقي التفاسير الأخرى</a:t>
            </a:r>
            <a:endParaRPr lang="ar-IQ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Autofit/>
          </a:bodyPr>
          <a:lstStyle/>
          <a:p>
            <a:r>
              <a:rPr lang="ar-IQ" sz="2800" dirty="0" smtClean="0"/>
              <a:t>3- </a:t>
            </a:r>
            <a:r>
              <a:rPr lang="ar-IQ" sz="2800" dirty="0"/>
              <a:t>المفسر في التفسير الموضعي التحليلي يقدم للمسلمين علما تفسيريا نظريا </a:t>
            </a:r>
            <a:r>
              <a:rPr lang="ar-IQ" sz="2800" dirty="0" smtClean="0"/>
              <a:t>, ومعلومات </a:t>
            </a:r>
            <a:r>
              <a:rPr lang="ar-IQ" sz="2800" dirty="0"/>
              <a:t>تفسيرية ثقافية, وفي مجالات علمية متنوعة في العقيدة والحديث واللغة والبلاغة والنحو والفقة وغير ذلك.</a:t>
            </a:r>
          </a:p>
          <a:p>
            <a:r>
              <a:rPr lang="ar-IQ" sz="2800" dirty="0"/>
              <a:t>بينما المفسر في التفسير الموضوعي يقدم للمسلمين فكرا وحضارة وحلولا قرآنية لمشكلات واقعية </a:t>
            </a:r>
          </a:p>
          <a:p>
            <a:r>
              <a:rPr lang="ar-IQ" sz="2800" dirty="0"/>
              <a:t>4- إذا كان التفسير الموضعي التحليلي يخدم الآية والجملة والمفردة القرآنية.</a:t>
            </a:r>
          </a:p>
          <a:p>
            <a:r>
              <a:rPr lang="ar-IQ" sz="2800" dirty="0"/>
              <a:t>فان التفسير الموضوعي يخدم مهمة القرآن , ويتناسب مع </a:t>
            </a:r>
            <a:r>
              <a:rPr lang="ar-IQ" sz="2800" dirty="0" smtClean="0"/>
              <a:t>مقاصده , واولوياته , </a:t>
            </a:r>
            <a:r>
              <a:rPr lang="ar-IQ" sz="2800" dirty="0"/>
              <a:t>ومنطلقاته الاساسية </a:t>
            </a:r>
            <a:r>
              <a:rPr lang="ar-IQ" sz="2800" dirty="0" smtClean="0"/>
              <a:t>, ويخدمها , ويحسن عرضها             وادعوة اليهـا .</a:t>
            </a:r>
            <a:r>
              <a:rPr lang="ar-IQ" sz="2800" dirty="0"/>
              <a:t/>
            </a:r>
            <a:br>
              <a:rPr lang="ar-IQ" sz="2800" dirty="0"/>
            </a:br>
            <a:r>
              <a:rPr lang="ar-IQ" sz="2800" dirty="0"/>
              <a:t/>
            </a:r>
            <a:br>
              <a:rPr lang="ar-IQ" sz="2800" dirty="0"/>
            </a:br>
            <a:r>
              <a:rPr lang="ar-IQ" sz="2800" dirty="0"/>
              <a:t/>
            </a:r>
            <a:br>
              <a:rPr lang="ar-IQ" sz="2800" dirty="0"/>
            </a:br>
            <a:endParaRPr lang="ar-IQ" sz="2800" dirty="0"/>
          </a:p>
          <a:p>
            <a:pPr marL="0" indent="0" algn="justLow">
              <a:buNone/>
            </a:pPr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41376806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337</Words>
  <Application>Microsoft Office PowerPoint</Application>
  <PresentationFormat>On-screen Show (4:3)</PresentationFormat>
  <Paragraphs>17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الفرق بين التفسير الموضوعي وباقي التفاسير الأخرى </vt:lpstr>
      <vt:lpstr>الفرق بين التفسير الموضوعي وباقي التفاسير الأخرى</vt:lpstr>
      <vt:lpstr>الفرق بين التفسير الموضوعي وباقي التفاسير الأخرى</vt:lpstr>
      <vt:lpstr>الفرق بين التفسير الموضوعي وباقي التفاسير الأخرى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الفرق بين التفسير الموضوعي وباقي التفاسير الأخرى </dc:title>
  <dc:creator>Netunit11</dc:creator>
  <cp:lastModifiedBy>Netunit11</cp:lastModifiedBy>
  <cp:revision>1</cp:revision>
  <dcterms:created xsi:type="dcterms:W3CDTF">2019-06-22T10:11:19Z</dcterms:created>
  <dcterms:modified xsi:type="dcterms:W3CDTF">2019-06-22T10:11:28Z</dcterms:modified>
</cp:coreProperties>
</file>