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8" r:id="rId2"/>
    <p:sldId id="259" r:id="rId3"/>
    <p:sldId id="260" r:id="rId4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5D6A5-457C-4A4A-B817-CF9C2B24075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B1EDC-E62C-4945-BA72-2BA8384A830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085871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5D6A5-457C-4A4A-B817-CF9C2B24075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B1EDC-E62C-4945-BA72-2BA8384A830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61105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5D6A5-457C-4A4A-B817-CF9C2B24075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B1EDC-E62C-4945-BA72-2BA8384A830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765899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5D6A5-457C-4A4A-B817-CF9C2B24075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B1EDC-E62C-4945-BA72-2BA8384A830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667201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5D6A5-457C-4A4A-B817-CF9C2B24075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B1EDC-E62C-4945-BA72-2BA8384A830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728897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5D6A5-457C-4A4A-B817-CF9C2B24075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B1EDC-E62C-4945-BA72-2BA8384A830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64497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5D6A5-457C-4A4A-B817-CF9C2B24075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B1EDC-E62C-4945-BA72-2BA8384A830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62963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5D6A5-457C-4A4A-B817-CF9C2B24075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B1EDC-E62C-4945-BA72-2BA8384A830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12471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5D6A5-457C-4A4A-B817-CF9C2B24075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B1EDC-E62C-4945-BA72-2BA8384A830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3014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5D6A5-457C-4A4A-B817-CF9C2B24075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B1EDC-E62C-4945-BA72-2BA8384A830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194904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5D6A5-457C-4A4A-B817-CF9C2B24075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B1EDC-E62C-4945-BA72-2BA8384A830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571758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95D6A5-457C-4A4A-B817-CF9C2B24075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B1EDC-E62C-4945-BA72-2BA8384A830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531891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 smtClean="0"/>
              <a:t>الفرق بين التفسير والتأويل 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Autofit/>
          </a:bodyPr>
          <a:lstStyle/>
          <a:p>
            <a:pPr algn="justLow">
              <a:lnSpc>
                <a:spcPct val="150000"/>
              </a:lnSpc>
            </a:pPr>
            <a:r>
              <a:rPr lang="ar-IQ" sz="2800" dirty="0" smtClean="0"/>
              <a:t>المرحلة الأولى : تفسير القرآن الكريم . </a:t>
            </a:r>
          </a:p>
          <a:p>
            <a:pPr algn="justLow">
              <a:lnSpc>
                <a:spcPct val="150000"/>
              </a:lnSpc>
            </a:pPr>
            <a:r>
              <a:rPr lang="ar-IQ" sz="2800" dirty="0" smtClean="0"/>
              <a:t>في المرحلة الأولى يقوم المفسر بتفسير الفاظ وكلمات القرآن, ويعتمد في تفسيره على الروايات .</a:t>
            </a:r>
          </a:p>
          <a:p>
            <a:pPr algn="justLow">
              <a:lnSpc>
                <a:spcPct val="150000"/>
              </a:lnSpc>
            </a:pPr>
            <a:r>
              <a:rPr lang="ar-IQ" sz="2800" dirty="0" smtClean="0"/>
              <a:t>المرحلة الثانية: تأويل القرآن الكريم. </a:t>
            </a:r>
          </a:p>
          <a:p>
            <a:pPr algn="justLow">
              <a:lnSpc>
                <a:spcPct val="150000"/>
              </a:lnSpc>
            </a:pPr>
            <a:r>
              <a:rPr lang="ar-IQ" sz="2800" dirty="0" smtClean="0"/>
              <a:t>أن حسن فهم القرآن الكريم , وفقه معانيه, لابد أن يكون على مرحلتين متتابعتين. </a:t>
            </a:r>
          </a:p>
        </p:txBody>
      </p:sp>
    </p:spTree>
    <p:extLst>
      <p:ext uri="{BB962C8B-B14F-4D97-AF65-F5344CB8AC3E}">
        <p14:creationId xmlns:p14="http://schemas.microsoft.com/office/powerpoint/2010/main" val="347935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/>
              <a:t>الفرق بين التفسير والتأويل </a:t>
            </a:r>
            <a:endParaRPr lang="ar-IQ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>
              <a:lnSpc>
                <a:spcPct val="150000"/>
              </a:lnSpc>
            </a:pPr>
            <a:r>
              <a:rPr lang="ar-IQ" sz="2800" dirty="0"/>
              <a:t>والاقوال المأثورة , ويورد ما في معنى الآية من آيات أخرى , وأحاديث صحيحة, وأقوال للصحابة والتابعين, وأسباب نزول , وناسخ ومنسوخ, وتوجيه قراءات , واعراب وشواهد شعرية .</a:t>
            </a:r>
          </a:p>
          <a:p>
            <a:pPr marL="0" indent="0" algn="justLow">
              <a:lnSpc>
                <a:spcPct val="150000"/>
              </a:lnSpc>
              <a:buNone/>
            </a:pPr>
            <a:r>
              <a:rPr lang="ar-IQ" sz="2800" dirty="0" smtClean="0"/>
              <a:t>     وهو </a:t>
            </a:r>
            <a:r>
              <a:rPr lang="ar-IQ" sz="2800" dirty="0"/>
              <a:t>في عمله هذا يفسر ظاهر الآية, ويورد المعنى القريب المتبادر منها , ويعتمد </a:t>
            </a:r>
            <a:r>
              <a:rPr lang="ar-IQ" sz="2800" dirty="0" smtClean="0"/>
              <a:t>على العلم </a:t>
            </a:r>
            <a:r>
              <a:rPr lang="ar-IQ" sz="2800" dirty="0"/>
              <a:t>الصحيح في ذلك , ولذلك يفسر الآية من باب الجزم والقطع. </a:t>
            </a:r>
          </a:p>
        </p:txBody>
      </p:sp>
    </p:spTree>
    <p:extLst>
      <p:ext uri="{BB962C8B-B14F-4D97-AF65-F5344CB8AC3E}">
        <p14:creationId xmlns:p14="http://schemas.microsoft.com/office/powerpoint/2010/main" val="3081281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 smtClean="0"/>
              <a:t>الفرق بين التفسير والتأويل 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ar-IQ" sz="2800" dirty="0" smtClean="0"/>
              <a:t>فاذا أراد المفسر أن ينتقل الى المرحلة الثانية, ويقوم بتأويل القرآن الكريم ,فانه ينظرفي القرآن , على ضوء معلوماته التفسيرية, التي حصلها في المرحلة الأولى. </a:t>
            </a:r>
          </a:p>
          <a:p>
            <a:pPr>
              <a:lnSpc>
                <a:spcPct val="150000"/>
              </a:lnSpc>
            </a:pPr>
            <a:r>
              <a:rPr lang="ar-IQ" sz="2800" dirty="0" smtClean="0"/>
              <a:t>فانه يمعن النظر في الجمل والتراكيب والآيات. ويعتمد في هذا النظر على تدبره واعمال عقله , وتنفذ نظراته الى باطن الآية, ويلتفت الى لطائفها واشاراتها وايحاءاتها, ويستخرج حقائقها ودلالاتها, ويلحظ المعنى البعيد غير المتبادر للذهن, ويزيل ماعليها من لبس أواشتباه. </a:t>
            </a:r>
          </a:p>
          <a:p>
            <a:pPr>
              <a:lnSpc>
                <a:spcPct val="150000"/>
              </a:lnSpc>
            </a:pPr>
            <a:endParaRPr lang="ar-IQ" sz="2800" dirty="0" smtClean="0"/>
          </a:p>
          <a:p>
            <a:endParaRPr lang="ar-IQ" sz="2000" dirty="0"/>
          </a:p>
        </p:txBody>
      </p:sp>
    </p:spTree>
    <p:extLst>
      <p:ext uri="{BB962C8B-B14F-4D97-AF65-F5344CB8AC3E}">
        <p14:creationId xmlns:p14="http://schemas.microsoft.com/office/powerpoint/2010/main" val="181890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</Words>
  <Application>Microsoft Office PowerPoint</Application>
  <PresentationFormat>On-screen Show (4:3)</PresentationFormat>
  <Paragraphs>11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الفرق بين التفسير والتأويل </vt:lpstr>
      <vt:lpstr>الفرق بين التفسير والتأويل </vt:lpstr>
      <vt:lpstr>الفرق بين التفسير والتأويل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الفرق بين التفسير والتأويل </dc:title>
  <dc:creator>Netunit11</dc:creator>
  <cp:lastModifiedBy>Netunit11</cp:lastModifiedBy>
  <cp:revision>1</cp:revision>
  <dcterms:created xsi:type="dcterms:W3CDTF">2019-06-22T10:07:10Z</dcterms:created>
  <dcterms:modified xsi:type="dcterms:W3CDTF">2019-06-22T10:07:30Z</dcterms:modified>
</cp:coreProperties>
</file>