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74754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4791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84225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88710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4782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0752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0820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1991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8150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2245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AF460-A481-4D58-AB15-E3F6DCEDEA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0E517-3309-4D32-B96B-1F333B5D71C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8439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تعريف التأويل في اللغة والاصطلاحِ :</a:t>
            </a:r>
            <a:br>
              <a:rPr lang="ar-IQ" sz="3600" b="1" dirty="0" smtClean="0"/>
            </a:br>
            <a:r>
              <a:rPr lang="ar-IQ" sz="3600" b="1" dirty="0" smtClean="0"/>
              <a:t>حقيقة التأويل في اللغة :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Autofit/>
          </a:bodyPr>
          <a:lstStyle/>
          <a:p>
            <a:pPr algn="justLow"/>
            <a:r>
              <a:rPr lang="ar-IQ" sz="2800" dirty="0" smtClean="0"/>
              <a:t>التأويل لغة : مصدر, على وزن (تفعيل) وفعله الماضي رباعي مضعف , وهو: أول.  </a:t>
            </a:r>
          </a:p>
          <a:p>
            <a:pPr algn="justLow"/>
            <a:r>
              <a:rPr lang="ar-IQ" sz="2800" dirty="0" smtClean="0"/>
              <a:t>والجذر الثلاثي للكلمة هو :(أول). </a:t>
            </a:r>
          </a:p>
          <a:p>
            <a:pPr algn="justLow"/>
            <a:r>
              <a:rPr lang="ar-IQ" sz="2800" dirty="0" smtClean="0"/>
              <a:t>قال ابن فارس, عن معنى هذا </a:t>
            </a:r>
            <a:r>
              <a:rPr lang="ar-IQ" sz="2800" dirty="0" err="1" smtClean="0"/>
              <a:t>الجذرالثلاثي</a:t>
            </a:r>
            <a:r>
              <a:rPr lang="ar-IQ" sz="2800" dirty="0" smtClean="0"/>
              <a:t> : </a:t>
            </a:r>
          </a:p>
          <a:p>
            <a:pPr algn="justLow"/>
            <a:r>
              <a:rPr lang="ar-IQ" sz="2800" dirty="0" smtClean="0"/>
              <a:t>أول: اصلان ,هما: ابتداء الأمر, وانتهاؤه. </a:t>
            </a:r>
          </a:p>
          <a:p>
            <a:pPr algn="justLow"/>
            <a:r>
              <a:rPr lang="ar-IQ" sz="2800" dirty="0" smtClean="0"/>
              <a:t>من استعماله في الابتداء قولك: الأول. وهو مبتدأ الشيء. </a:t>
            </a:r>
          </a:p>
          <a:p>
            <a:pPr algn="justLow"/>
            <a:r>
              <a:rPr lang="ar-IQ" sz="2800" dirty="0" smtClean="0"/>
              <a:t>ومن استعماله في انتهاء الامر </a:t>
            </a:r>
            <a:r>
              <a:rPr lang="ar-IQ" sz="2800" dirty="0" err="1" smtClean="0"/>
              <a:t>قولك:الأيل</a:t>
            </a:r>
            <a:r>
              <a:rPr lang="ar-IQ" sz="2800" dirty="0" smtClean="0"/>
              <a:t>. وهو الذكرمن الوعول, وسمي  أيلآ, لانه يؤول الى الجبل وينتهي اليه , ليتحصن فيه. </a:t>
            </a:r>
          </a:p>
        </p:txBody>
      </p:sp>
    </p:spTree>
    <p:extLst>
      <p:ext uri="{BB962C8B-B14F-4D97-AF65-F5344CB8AC3E}">
        <p14:creationId xmlns:p14="http://schemas.microsoft.com/office/powerpoint/2010/main" val="39483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/>
              <a:t>تعريف التأويل في اللغة والاصطلاحِ :</a:t>
            </a:r>
            <a:br>
              <a:rPr lang="ar-IQ" sz="3600" b="1" dirty="0"/>
            </a:br>
            <a:r>
              <a:rPr lang="ar-IQ" sz="3600" b="1" dirty="0"/>
              <a:t>حقيقة التأويل في اللغة :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ar-IQ" dirty="0"/>
              <a:t>وقولهم : آل, بمعنى : رجع.</a:t>
            </a:r>
          </a:p>
          <a:p>
            <a:pPr>
              <a:lnSpc>
                <a:spcPct val="150000"/>
              </a:lnSpc>
            </a:pPr>
            <a:r>
              <a:rPr lang="ar-IQ" dirty="0"/>
              <a:t>وقال الراغب الاصفهاني عن الأول :</a:t>
            </a:r>
          </a:p>
          <a:p>
            <a:pPr>
              <a:lnSpc>
                <a:spcPct val="150000"/>
              </a:lnSpc>
            </a:pPr>
            <a:r>
              <a:rPr lang="ar-IQ" dirty="0"/>
              <a:t>الأول: الرجوع الى الاصل.</a:t>
            </a:r>
          </a:p>
          <a:p>
            <a:pPr>
              <a:lnSpc>
                <a:spcPct val="150000"/>
              </a:lnSpc>
            </a:pPr>
            <a:r>
              <a:rPr lang="ar-IQ" dirty="0"/>
              <a:t>والتأويل هو: رد الشيء الى الغاية المرادة منه  , علمآ كان أو فعلآ. </a:t>
            </a:r>
          </a:p>
          <a:p>
            <a:pPr marL="0" indent="0">
              <a:lnSpc>
                <a:spcPct val="150000"/>
              </a:lnSpc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559516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129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تعريف التأويل في اللغة والاصطلاحِ : حقيقة التأويل في اللغة :</vt:lpstr>
      <vt:lpstr>تعريف التأويل في اللغة والاصطلاحِ : حقيقة التأويل في اللغة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تعريف التأويل في اللغة والاصطلاحِ : حقيقة التأويل في اللغة :</dc:title>
  <dc:creator>Netunit11</dc:creator>
  <cp:lastModifiedBy>Netunit11</cp:lastModifiedBy>
  <cp:revision>1</cp:revision>
  <dcterms:created xsi:type="dcterms:W3CDTF">2019-06-22T10:04:37Z</dcterms:created>
  <dcterms:modified xsi:type="dcterms:W3CDTF">2019-06-22T10:05:46Z</dcterms:modified>
</cp:coreProperties>
</file>