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2487705-3AF6-4866-A9AA-80DD19B1ACB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1A0098B-7D33-4B19-B0A0-F704670CB84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97573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 </a:t>
            </a:r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52447-C616-4FDD-827E-70BA3771DBFE}" type="slidenum">
              <a:rPr lang="ar-IQ" smtClean="0"/>
              <a:t>1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73993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73066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78684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8773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54035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74389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6593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563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38552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798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10946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08419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8745D-88B3-4A40-9B7B-E05E012B1331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AEA53-9DCA-4212-A998-77B041385BC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94133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512168"/>
          </a:xfrm>
        </p:spPr>
        <p:txBody>
          <a:bodyPr>
            <a:noAutofit/>
          </a:bodyPr>
          <a:lstStyle/>
          <a:p>
            <a:r>
              <a:rPr lang="ar-IQ" sz="3600" b="1" dirty="0" smtClean="0"/>
              <a:t>تعريف التفسير في اللغة والاصطلاح : </a:t>
            </a:r>
            <a:r>
              <a:rPr lang="ar-IQ" sz="3600" b="1" dirty="0"/>
              <a:t/>
            </a:r>
            <a:br>
              <a:rPr lang="ar-IQ" sz="3600" b="1" dirty="0"/>
            </a:br>
            <a:r>
              <a:rPr lang="ar-IQ" sz="3600" b="1" dirty="0" smtClean="0"/>
              <a:t>حقيقة التفسير في اللغة :</a:t>
            </a:r>
            <a:r>
              <a:rPr lang="ar-IQ" sz="3600" b="1" dirty="0"/>
              <a:t/>
            </a:r>
            <a:br>
              <a:rPr lang="ar-IQ" sz="3600" b="1" dirty="0"/>
            </a:br>
            <a:endParaRPr lang="ar-IQ" sz="3600" b="1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Autofit/>
          </a:bodyPr>
          <a:lstStyle/>
          <a:p>
            <a:pPr algn="justLow"/>
            <a:r>
              <a:rPr lang="ar-IQ" sz="2800" dirty="0" smtClean="0"/>
              <a:t>التفسير لغة : مصدر على وزن (تفعيل ) , فعله الثلاثي (فسر)  والفعل الماضي من المصدر .</a:t>
            </a:r>
          </a:p>
          <a:p>
            <a:pPr algn="justLow"/>
            <a:r>
              <a:rPr lang="ar-IQ" sz="2800" dirty="0" smtClean="0"/>
              <a:t>(تفسير) مضعف بالتشديد , وهو (فسر) بالتخفيف . </a:t>
            </a:r>
          </a:p>
          <a:p>
            <a:pPr algn="justLow"/>
            <a:r>
              <a:rPr lang="ar-IQ" sz="2800" dirty="0" smtClean="0"/>
              <a:t>والجذر الثلاثي للكلمة هو : الفسر . </a:t>
            </a:r>
          </a:p>
          <a:p>
            <a:pPr algn="justLow"/>
            <a:r>
              <a:rPr lang="ar-IQ" sz="2800" dirty="0" smtClean="0"/>
              <a:t>قال ابن فارس في مقاييس اللغة : الفسر : كلمة تدل على بيان الشي وايضاحه. </a:t>
            </a:r>
          </a:p>
          <a:p>
            <a:pPr algn="justLow"/>
            <a:r>
              <a:rPr lang="ar-IQ" sz="2800" dirty="0" smtClean="0"/>
              <a:t>تقول: فسرت الشي , وفسرته.  </a:t>
            </a:r>
          </a:p>
          <a:p>
            <a:pPr algn="justLow"/>
            <a:r>
              <a:rPr lang="ar-IQ" sz="2800" dirty="0" smtClean="0"/>
              <a:t>وقال الراغب الاصفهاني في المفردات : الفسر: إظهار المعنى المعقول ..., والتفسير في المبالغة كالفسر .</a:t>
            </a:r>
          </a:p>
          <a:p>
            <a:endParaRPr lang="ar-IQ" sz="2800" dirty="0" smtClean="0"/>
          </a:p>
        </p:txBody>
      </p:sp>
    </p:spTree>
    <p:extLst>
      <p:ext uri="{BB962C8B-B14F-4D97-AF65-F5344CB8AC3E}">
        <p14:creationId xmlns:p14="http://schemas.microsoft.com/office/powerpoint/2010/main" val="19294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تعريف التفسير في اللغة والاصطلاح :  حقيقة التفسير في اللغة 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تعريف التفسير في اللغة والاصطلاح :  حقيقة التفسير في اللغة : </dc:title>
  <dc:creator>Netunit11</dc:creator>
  <cp:lastModifiedBy>Netunit11</cp:lastModifiedBy>
  <cp:revision>1</cp:revision>
  <dcterms:created xsi:type="dcterms:W3CDTF">2019-06-22T10:03:10Z</dcterms:created>
  <dcterms:modified xsi:type="dcterms:W3CDTF">2019-06-22T10:03:58Z</dcterms:modified>
</cp:coreProperties>
</file>