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68005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3745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57249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05291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6290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6656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5953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55859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03827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01182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2795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F1195-A974-49C0-A0B6-7965FC19FD4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35673-3CC1-433C-9527-276FA98B3D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006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تعريف مصطلح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Low"/>
            <a:r>
              <a:rPr lang="ar-IQ" sz="3300" dirty="0" smtClean="0"/>
              <a:t>مصطلح  ( التفسير الموضوعي ) : هو مصطلح معاصر, أستخدمه المفسرون والباحثون المعاصرون, على الابحا ث والدراسات التي تتناول موضوعا من موضوعات  القرآن  الكريم . </a:t>
            </a:r>
          </a:p>
          <a:p>
            <a:pPr algn="justLow"/>
            <a:r>
              <a:rPr lang="ar-IQ" sz="3300" dirty="0" smtClean="0"/>
              <a:t>وبما أنه مصطلح معاصر , فقد عرف بتعاريف عدة منها :</a:t>
            </a:r>
          </a:p>
          <a:p>
            <a:pPr algn="justLow"/>
            <a:endParaRPr lang="ar-IQ" sz="3300" dirty="0"/>
          </a:p>
          <a:p>
            <a:pPr algn="justLow"/>
            <a:r>
              <a:rPr lang="ar-IQ" sz="3300" dirty="0" smtClean="0"/>
              <a:t>أولا: هو علم يتناول بعض نصوص القرآن الكريم حسب المقاصد  القرآنية  في ضوء سورة قرآنية أو أكثر .</a:t>
            </a:r>
          </a:p>
          <a:p>
            <a:pPr algn="justLow"/>
            <a:r>
              <a:rPr lang="ar-IQ" sz="3300" dirty="0" smtClean="0"/>
              <a:t>ثانيا : هو علم يبحث في قضايا القرآن الكريم المتحدة معنا أوغاية عن طريق جمع آياته المتفرقة , والنظر فيها على هيئة مخصوصة , بشرط مخصوص لبيان معناها وأستخراج عناصرها وربطها برباط جامع .</a:t>
            </a:r>
            <a:endParaRPr lang="ar-IQ" sz="3300" dirty="0"/>
          </a:p>
          <a:p>
            <a:pPr algn="just"/>
            <a:endParaRPr lang="ar-IQ" sz="2400" dirty="0" smtClean="0"/>
          </a:p>
          <a:p>
            <a:pPr algn="ctr"/>
            <a:endParaRPr lang="ar-IQ" sz="2400" dirty="0"/>
          </a:p>
        </p:txBody>
      </p:sp>
    </p:spTree>
    <p:extLst>
      <p:ext uri="{BB962C8B-B14F-4D97-AF65-F5344CB8AC3E}">
        <p14:creationId xmlns:p14="http://schemas.microsoft.com/office/powerpoint/2010/main" val="21518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تعريف مصطلح التفسير الموضوعي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ar-IQ" sz="2800" dirty="0" smtClean="0"/>
              <a:t>ثالثا: هو بيان ما يتعلق في موضوع من موضوعات الحياة الفكرية </a:t>
            </a:r>
          </a:p>
          <a:p>
            <a:pPr>
              <a:lnSpc>
                <a:spcPct val="150000"/>
              </a:lnSpc>
            </a:pPr>
            <a:r>
              <a:rPr lang="ar-IQ" sz="2800" dirty="0" smtClean="0"/>
              <a:t>والاجتماعية والكونية من زاوية قرآنية للخروج بحقيقة قرآنية </a:t>
            </a:r>
          </a:p>
          <a:p>
            <a:pPr>
              <a:lnSpc>
                <a:spcPct val="150000"/>
              </a:lnSpc>
            </a:pPr>
            <a:r>
              <a:rPr lang="ar-IQ" sz="2800" dirty="0" smtClean="0"/>
              <a:t>متعددة بصدده . </a:t>
            </a:r>
          </a:p>
          <a:p>
            <a:pPr>
              <a:lnSpc>
                <a:spcPct val="150000"/>
              </a:lnSpc>
            </a:pPr>
            <a:r>
              <a:rPr lang="ar-IQ" sz="2800" dirty="0" smtClean="0"/>
              <a:t>رابعا: هو بيان موضوعا ما في ضوء آيات القرآن الكريم لسورة واحدة أو سور متعددة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71448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تعريف مصطلح التفسير الموضوعي</vt:lpstr>
      <vt:lpstr>تعريف مصطلح التفسير الموضوعي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تعريف مصطلح التفسير الموضوعي</dc:title>
  <dc:creator>Netunit11</dc:creator>
  <cp:lastModifiedBy>Netunit11</cp:lastModifiedBy>
  <cp:revision>1</cp:revision>
  <dcterms:created xsi:type="dcterms:W3CDTF">2019-06-22T10:08:39Z</dcterms:created>
  <dcterms:modified xsi:type="dcterms:W3CDTF">2019-06-22T10:09:04Z</dcterms:modified>
</cp:coreProperties>
</file>