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73442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8667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5068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7667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42853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4415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8358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8691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9348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3732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75468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43D7-836E-4DE1-88EA-BDEF362561A5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5E13C-03B3-47D7-87CD-2869933F020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1741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حقيقة التأويل في الاصطلاح: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endParaRPr lang="ar-IQ" sz="2800" dirty="0" smtClean="0"/>
          </a:p>
          <a:p>
            <a:pPr marL="0" indent="0" algn="justLow">
              <a:lnSpc>
                <a:spcPct val="250000"/>
              </a:lnSpc>
              <a:buNone/>
            </a:pPr>
            <a:r>
              <a:rPr lang="ar-IQ" sz="2800" dirty="0" smtClean="0"/>
              <a:t>التأويل اصطلاحا :هو علم يتم به حسن فهم القرآن , وازالة اللبس والاشكال عن بعض آياته , وذلك بردها الى الغاية المراد منها, وحملها على الآيات الأخرى التي لا لبس فيها ولااشكال.</a:t>
            </a:r>
          </a:p>
        </p:txBody>
      </p:sp>
    </p:spTree>
    <p:extLst>
      <p:ext uri="{BB962C8B-B14F-4D97-AF65-F5344CB8AC3E}">
        <p14:creationId xmlns:p14="http://schemas.microsoft.com/office/powerpoint/2010/main" val="169069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حقيقة التأويل في الاصطلاح: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حقيقة التأويل في الاصطلاح:</dc:title>
  <dc:creator>Netunit11</dc:creator>
  <cp:lastModifiedBy>Netunit11</cp:lastModifiedBy>
  <cp:revision>1</cp:revision>
  <dcterms:created xsi:type="dcterms:W3CDTF">2019-06-22T10:05:49Z</dcterms:created>
  <dcterms:modified xsi:type="dcterms:W3CDTF">2019-06-22T10:06:10Z</dcterms:modified>
</cp:coreProperties>
</file>