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sldIdLst>
    <p:sldId id="257" r:id="rId2"/>
  </p:sldIdLst>
  <p:sldSz cx="9144000" cy="6858000" type="screen4x3"/>
  <p:notesSz cx="6858000" cy="9144000"/>
  <p:defaultTextStyle>
    <a:defPPr>
      <a:defRPr lang="ar-IQ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4380"/>
    <p:restoredTop sz="94660"/>
  </p:normalViewPr>
  <p:slideViewPr>
    <p:cSldViewPr>
      <p:cViewPr varScale="1">
        <p:scale>
          <a:sx n="66" d="100"/>
          <a:sy n="66" d="100"/>
        </p:scale>
        <p:origin x="-1554" y="-11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ar-IQ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9B4462-142E-4966-83EA-EEDC991D6B1E}" type="datetimeFigureOut">
              <a:rPr lang="ar-IQ" smtClean="0"/>
              <a:t>19/10/1440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ECC5AC-A8A1-4BB2-A230-89AF50416AF8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41478798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9B4462-142E-4966-83EA-EEDC991D6B1E}" type="datetimeFigureOut">
              <a:rPr lang="ar-IQ" smtClean="0"/>
              <a:t>19/10/1440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ECC5AC-A8A1-4BB2-A230-89AF50416AF8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41946105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9B4462-142E-4966-83EA-EEDC991D6B1E}" type="datetimeFigureOut">
              <a:rPr lang="ar-IQ" smtClean="0"/>
              <a:t>19/10/1440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ECC5AC-A8A1-4BB2-A230-89AF50416AF8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15164478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9B4462-142E-4966-83EA-EEDC991D6B1E}" type="datetimeFigureOut">
              <a:rPr lang="ar-IQ" smtClean="0"/>
              <a:t>19/10/1440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ECC5AC-A8A1-4BB2-A230-89AF50416AF8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17287919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9B4462-142E-4966-83EA-EEDC991D6B1E}" type="datetimeFigureOut">
              <a:rPr lang="ar-IQ" smtClean="0"/>
              <a:t>19/10/1440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ECC5AC-A8A1-4BB2-A230-89AF50416AF8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25205733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9B4462-142E-4966-83EA-EEDC991D6B1E}" type="datetimeFigureOut">
              <a:rPr lang="ar-IQ" smtClean="0"/>
              <a:t>19/10/1440</a:t>
            </a:fld>
            <a:endParaRPr lang="ar-IQ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ECC5AC-A8A1-4BB2-A230-89AF50416AF8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22316970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9B4462-142E-4966-83EA-EEDC991D6B1E}" type="datetimeFigureOut">
              <a:rPr lang="ar-IQ" smtClean="0"/>
              <a:t>19/10/1440</a:t>
            </a:fld>
            <a:endParaRPr lang="ar-IQ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ECC5AC-A8A1-4BB2-A230-89AF50416AF8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35226429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9B4462-142E-4966-83EA-EEDC991D6B1E}" type="datetimeFigureOut">
              <a:rPr lang="ar-IQ" smtClean="0"/>
              <a:t>19/10/1440</a:t>
            </a:fld>
            <a:endParaRPr lang="ar-IQ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ECC5AC-A8A1-4BB2-A230-89AF50416AF8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5743284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9B4462-142E-4966-83EA-EEDC991D6B1E}" type="datetimeFigureOut">
              <a:rPr lang="ar-IQ" smtClean="0"/>
              <a:t>19/10/1440</a:t>
            </a:fld>
            <a:endParaRPr lang="ar-IQ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ECC5AC-A8A1-4BB2-A230-89AF50416AF8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37272228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9B4462-142E-4966-83EA-EEDC991D6B1E}" type="datetimeFigureOut">
              <a:rPr lang="ar-IQ" smtClean="0"/>
              <a:t>19/10/1440</a:t>
            </a:fld>
            <a:endParaRPr lang="ar-IQ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ECC5AC-A8A1-4BB2-A230-89AF50416AF8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34698371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IQ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9B4462-142E-4966-83EA-EEDC991D6B1E}" type="datetimeFigureOut">
              <a:rPr lang="ar-IQ" smtClean="0"/>
              <a:t>19/10/1440</a:t>
            </a:fld>
            <a:endParaRPr lang="ar-IQ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ECC5AC-A8A1-4BB2-A230-89AF50416AF8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3225487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9B4462-142E-4966-83EA-EEDC991D6B1E}" type="datetimeFigureOut">
              <a:rPr lang="ar-IQ" smtClean="0"/>
              <a:t>19/10/1440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ECC5AC-A8A1-4BB2-A230-89AF50416AF8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41482468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IQ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ar-IQ" sz="3600" b="1" dirty="0" smtClean="0"/>
              <a:t>حقيقة التفسير في الاصطلاح :</a:t>
            </a:r>
            <a:endParaRPr lang="ar-IQ" sz="3600" b="1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Low">
              <a:lnSpc>
                <a:spcPct val="200000"/>
              </a:lnSpc>
            </a:pPr>
            <a:r>
              <a:rPr lang="ar-IQ" sz="2800" dirty="0" smtClean="0"/>
              <a:t>التفسير اصطلاحا : هو بيانه المعنى المراد من كلام الله تبارك وتعالى بحسب الطاقة البشرية .</a:t>
            </a:r>
          </a:p>
          <a:p>
            <a:pPr algn="justLow">
              <a:lnSpc>
                <a:spcPct val="200000"/>
              </a:lnSpc>
            </a:pPr>
            <a:r>
              <a:rPr lang="ar-IQ" sz="2800" dirty="0" smtClean="0"/>
              <a:t>تفسير القرآن الكريم : هو علم يتم به فهم القرآن الكريم , وبيان معانيه والكشف عن احكامه, وازالة الاشكال والغموض عن اللفظ المشكل عن آياته . </a:t>
            </a:r>
            <a:endParaRPr lang="ar-IQ" sz="2800" dirty="0"/>
          </a:p>
        </p:txBody>
      </p:sp>
    </p:spTree>
    <p:extLst>
      <p:ext uri="{BB962C8B-B14F-4D97-AF65-F5344CB8AC3E}">
        <p14:creationId xmlns:p14="http://schemas.microsoft.com/office/powerpoint/2010/main" val="21642523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48</Words>
  <Application>Microsoft Office PowerPoint</Application>
  <PresentationFormat>On-screen Show (4:3)</PresentationFormat>
  <Paragraphs>3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حقيقة التفسير في الاصطلاح :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حقيقة التفسير في الاصطلاح :</dc:title>
  <dc:creator>Netunit11</dc:creator>
  <cp:lastModifiedBy>Netunit11</cp:lastModifiedBy>
  <cp:revision>1</cp:revision>
  <dcterms:created xsi:type="dcterms:W3CDTF">2019-06-22T10:04:10Z</dcterms:created>
  <dcterms:modified xsi:type="dcterms:W3CDTF">2019-06-22T10:04:32Z</dcterms:modified>
</cp:coreProperties>
</file>