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BFE7-C22D-4153-A195-FC7F266CE8A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FFD-FA8F-444A-A1DE-AFFEFE088E7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57379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BFE7-C22D-4153-A195-FC7F266CE8A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FFD-FA8F-444A-A1DE-AFFEFE088E7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35556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BFE7-C22D-4153-A195-FC7F266CE8A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FFD-FA8F-444A-A1DE-AFFEFE088E7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56979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BFE7-C22D-4153-A195-FC7F266CE8A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FFD-FA8F-444A-A1DE-AFFEFE088E7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14770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BFE7-C22D-4153-A195-FC7F266CE8A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FFD-FA8F-444A-A1DE-AFFEFE088E7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95341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BFE7-C22D-4153-A195-FC7F266CE8A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FFD-FA8F-444A-A1DE-AFFEFE088E7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525718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BFE7-C22D-4153-A195-FC7F266CE8A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FFD-FA8F-444A-A1DE-AFFEFE088E7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8501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BFE7-C22D-4153-A195-FC7F266CE8A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FFD-FA8F-444A-A1DE-AFFEFE088E7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34159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BFE7-C22D-4153-A195-FC7F266CE8A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FFD-FA8F-444A-A1DE-AFFEFE088E7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75631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BFE7-C22D-4153-A195-FC7F266CE8A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FFD-FA8F-444A-A1DE-AFFEFE088E7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11299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BFE7-C22D-4153-A195-FC7F266CE8A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FFD-FA8F-444A-A1DE-AFFEFE088E7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49060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7BFE7-C22D-4153-A195-FC7F266CE8A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01FFD-FA8F-444A-A1DE-AFFEFE088E7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15748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3600" b="1" dirty="0" smtClean="0"/>
              <a:t>خطوات منهج البحث في التفسير الموضوعي للسور القرآنية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Low"/>
            <a:r>
              <a:rPr lang="ar-IQ" sz="3000" dirty="0" smtClean="0"/>
              <a:t>خطوات البحث والجمع في التفسير الموضوعي للسور القرآنية </a:t>
            </a:r>
            <a:r>
              <a:rPr lang="ar-IQ" sz="3000" dirty="0" err="1" smtClean="0"/>
              <a:t>مايلي</a:t>
            </a:r>
            <a:r>
              <a:rPr lang="ar-IQ" sz="3000" dirty="0" smtClean="0"/>
              <a:t>: </a:t>
            </a:r>
          </a:p>
          <a:p>
            <a:pPr algn="justLow"/>
            <a:r>
              <a:rPr lang="ar-IQ" sz="3000" dirty="0" smtClean="0"/>
              <a:t>1- ذكر أسم السورة   </a:t>
            </a:r>
            <a:r>
              <a:rPr lang="ar-IQ" sz="3000" dirty="0" err="1" smtClean="0"/>
              <a:t>التوقيفي</a:t>
            </a:r>
            <a:r>
              <a:rPr lang="ar-IQ" sz="3000" dirty="0" smtClean="0"/>
              <a:t> , وأفضل كتاب ( نظم الدرر للبقاعي ) . </a:t>
            </a:r>
          </a:p>
          <a:p>
            <a:pPr algn="justLow"/>
            <a:r>
              <a:rPr lang="ar-IQ" sz="3000" dirty="0" smtClean="0"/>
              <a:t>2- تحديد زمان ومكان نزول السورة المكي منها والمدني . </a:t>
            </a:r>
          </a:p>
          <a:p>
            <a:pPr algn="justLow"/>
            <a:r>
              <a:rPr lang="ar-IQ" sz="3000" dirty="0" smtClean="0"/>
              <a:t>3-  بيان جو نزول السورة المكية والمدنية .</a:t>
            </a:r>
          </a:p>
          <a:p>
            <a:pPr algn="justLow"/>
            <a:r>
              <a:rPr lang="ar-IQ" sz="3000" dirty="0" smtClean="0"/>
              <a:t>4- تحديد أهداف السورة الأساسية,ومقاصدها الرئيسية, وأفضل كتاب ( في ظلال القرآن لسيد قطب , ونظم الدرر للبقاعي,والتحرير والتنوير لأبن عاشور ) . </a:t>
            </a:r>
          </a:p>
          <a:p>
            <a:pPr algn="justLow"/>
            <a:r>
              <a:rPr lang="ar-IQ" sz="3000" dirty="0" smtClean="0"/>
              <a:t>5- التعرف على شخصية السورة وموضوعها الرئيسي وافضل كتاب (في ظلال القرآن ). </a:t>
            </a:r>
          </a:p>
          <a:p>
            <a:pPr algn="justLow"/>
            <a:r>
              <a:rPr lang="ar-IQ" sz="3000" dirty="0" smtClean="0"/>
              <a:t>6- ربط السورة بما قبلها من السور وما بعدها , حسب ترتيب المصحف الشريف , وأفضل كتاب ( نظم الدرر ) . </a:t>
            </a:r>
          </a:p>
          <a:p>
            <a:endParaRPr lang="ar-IQ" sz="2000" dirty="0" smtClean="0"/>
          </a:p>
          <a:p>
            <a:pPr marL="0" indent="0">
              <a:buNone/>
            </a:pPr>
            <a:endParaRPr lang="ar-IQ" sz="2000" dirty="0"/>
          </a:p>
        </p:txBody>
      </p:sp>
    </p:spTree>
    <p:extLst>
      <p:ext uri="{BB962C8B-B14F-4D97-AF65-F5344CB8AC3E}">
        <p14:creationId xmlns:p14="http://schemas.microsoft.com/office/powerpoint/2010/main" val="260688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3600" b="1" dirty="0" smtClean="0"/>
              <a:t>خطوات منهج البحث في التفسير الموضوعي للسور القرآنية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Low">
              <a:lnSpc>
                <a:spcPct val="150000"/>
              </a:lnSpc>
            </a:pPr>
            <a:r>
              <a:rPr lang="ar-IQ" sz="2800" dirty="0" smtClean="0"/>
              <a:t>7- تقسيم السورة الطويلة والمتوسطة الى أقسام . 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8- تقسيم الوحدة الى دروس موضوعية , وأفضل كتاب ( في ظلال القرآن ) . 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9- </a:t>
            </a:r>
            <a:r>
              <a:rPr lang="ar-IQ" sz="2800" dirty="0" err="1" smtClean="0"/>
              <a:t>أسخلاص</a:t>
            </a:r>
            <a:r>
              <a:rPr lang="ar-IQ" sz="2800" dirty="0" smtClean="0"/>
              <a:t> أهم حقائق السورة, ودلالاتها , ودروسها ,وعبرها . 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10- الإطلاع على تفسير السورة في أمهات كتب التفسير, كتفسير :  ( الطبري , والزمخشري, والرازي, وأبن كثير ,.......) 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321535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خطوات منهج البحث في التفسير الموضوعي للسور القرآنية</vt:lpstr>
      <vt:lpstr>خطوات منهج البحث في التفسير الموضوعي للسور القرآنية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خطوات منهج البحث في التفسير الموضوعي للسور القرآنية</dc:title>
  <dc:creator>Netunit11</dc:creator>
  <cp:lastModifiedBy>Netunit11</cp:lastModifiedBy>
  <cp:revision>1</cp:revision>
  <dcterms:created xsi:type="dcterms:W3CDTF">2019-06-22T10:17:09Z</dcterms:created>
  <dcterms:modified xsi:type="dcterms:W3CDTF">2019-06-22T10:17:17Z</dcterms:modified>
</cp:coreProperties>
</file>