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84072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137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4690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03057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8817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40649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92661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69289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72569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04137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0457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89102-628B-4A7C-8CD1-95FB217BEE2B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45568-387B-470C-824F-B03D05AC18C3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7753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للمصطلح القرآني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خطوات البحث والجمع في التفسير الموضوعي للمصطلح القرآني ما يلي: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1-أختيار المفردة في المصطلح القرآني  وأفضل كتاب (المعجم المفهرس لألفاظ القرآن الكريم لمحمد فؤاد عبد </a:t>
            </a:r>
            <a:r>
              <a:rPr lang="ar-IQ" sz="2800" dirty="0"/>
              <a:t>الباقي </a:t>
            </a:r>
            <a:r>
              <a:rPr lang="ar-IQ" sz="2800" dirty="0" smtClean="0"/>
              <a:t>).</a:t>
            </a:r>
            <a:r>
              <a:rPr lang="ar-IQ" sz="2800" dirty="0" smtClean="0">
                <a:sym typeface="Wingdings" pitchFamily="2" charset="2"/>
              </a:rPr>
              <a:t> </a:t>
            </a:r>
            <a:endParaRPr lang="ar-IQ" sz="2800" dirty="0">
              <a:sym typeface="Wingdings" pitchFamily="2" charset="2"/>
            </a:endParaRPr>
          </a:p>
          <a:p>
            <a:pPr algn="justLow">
              <a:lnSpc>
                <a:spcPct val="150000"/>
              </a:lnSpc>
            </a:pPr>
            <a:r>
              <a:rPr lang="ar-IQ" sz="2800" dirty="0" smtClean="0">
                <a:sym typeface="Wingdings" pitchFamily="2" charset="2"/>
              </a:rPr>
              <a:t>2- جمع الآيات القرآنية التي تخص الموضوع ودراستها حسب قدم : أسباب النزول, والمكي والمدني, والعام والخاص , والمطلق والمقيد, والناسخ والمنسوخ , والمحكم والمتشابة , والمناسبة..</a:t>
            </a:r>
          </a:p>
        </p:txBody>
      </p:sp>
    </p:spTree>
    <p:extLst>
      <p:ext uri="{BB962C8B-B14F-4D97-AF65-F5344CB8AC3E}">
        <p14:creationId xmlns:p14="http://schemas.microsoft.com/office/powerpoint/2010/main" val="85472474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/>
              <a:t>خطوات منهج البحث في التفسير الموضوعي للمصطلح القرآني 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/>
            <a:r>
              <a:rPr lang="ar-IQ" dirty="0" smtClean="0"/>
              <a:t> </a:t>
            </a:r>
            <a:r>
              <a:rPr lang="ar-IQ" sz="2800" dirty="0">
                <a:sym typeface="Wingdings" pitchFamily="2" charset="2"/>
              </a:rPr>
              <a:t>3- الرجوع الى المعاجم: </a:t>
            </a:r>
          </a:p>
          <a:p>
            <a:pPr algn="justLow"/>
            <a:r>
              <a:rPr lang="ar-IQ" sz="2800" dirty="0">
                <a:sym typeface="Wingdings" pitchFamily="2" charset="2"/>
              </a:rPr>
              <a:t>أ-المعاجم اللغوية حسب القدم : ككتاب( العين للفراهيدي, ومقاييس اللغة لأبن فارس.... ).</a:t>
            </a:r>
          </a:p>
          <a:p>
            <a:pPr algn="justLow"/>
            <a:r>
              <a:rPr lang="ar-IQ" sz="2800" dirty="0">
                <a:sym typeface="Wingdings" pitchFamily="2" charset="2"/>
              </a:rPr>
              <a:t>ب- المعاجم القرآنية حسب القدم: ككتاب(المفردات الأصفهاني, وأصلاح الوجوه للدمغاني..). </a:t>
            </a:r>
            <a:endParaRPr lang="ar-IQ" sz="2800" dirty="0"/>
          </a:p>
          <a:p>
            <a:r>
              <a:rPr lang="ar-IQ" sz="2800" dirty="0"/>
              <a:t>4- الموازنة بين المعاجم اللغوية والقرآنية من ناحية التشابه واللأختلاف في المعاني </a:t>
            </a:r>
            <a:r>
              <a:rPr lang="ar-IQ" sz="2800" dirty="0" smtClean="0"/>
              <a:t>والألفاظ  </a:t>
            </a:r>
            <a:r>
              <a:rPr lang="ar-IQ" sz="2800" dirty="0"/>
              <a:t>والسياق .</a:t>
            </a:r>
          </a:p>
          <a:p>
            <a:pPr marL="0" indent="0" algn="justLow"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123489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للمصطلح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algn="justLow"/>
            <a:r>
              <a:rPr lang="ar-IQ" sz="2800" dirty="0" smtClean="0"/>
              <a:t>5- التركيز على ربط المصطلح بمقاصد القرآن الكريم وأهدافه .</a:t>
            </a:r>
          </a:p>
          <a:p>
            <a:pPr algn="justLow"/>
            <a:r>
              <a:rPr lang="ar-IQ" sz="2800" dirty="0" smtClean="0"/>
              <a:t>6- </a:t>
            </a:r>
            <a:r>
              <a:rPr lang="ar-IQ" sz="2800" dirty="0" err="1" smtClean="0"/>
              <a:t>الإطلاع</a:t>
            </a:r>
            <a:r>
              <a:rPr lang="ar-IQ" sz="2800" dirty="0" smtClean="0"/>
              <a:t> على أمهات التفاسير حسب القدم كتفسير : (الطبري , والزمخشري, والرازي ..). </a:t>
            </a:r>
          </a:p>
          <a:p>
            <a:pPr algn="justLow"/>
            <a:r>
              <a:rPr lang="ar-IQ" sz="2800" dirty="0" smtClean="0"/>
              <a:t>7- ملاحظة البعد الواقعي للمصطلح, وادراك إشاراته وإيحاءاته </a:t>
            </a:r>
            <a:r>
              <a:rPr lang="ar-IQ" sz="2800" dirty="0" err="1" smtClean="0"/>
              <a:t>الواقعيه</a:t>
            </a:r>
            <a:r>
              <a:rPr lang="ar-IQ" sz="2800" dirty="0"/>
              <a:t> </a:t>
            </a:r>
            <a:r>
              <a:rPr lang="ar-IQ" sz="2800" dirty="0" smtClean="0"/>
              <a:t>.</a:t>
            </a:r>
          </a:p>
          <a:p>
            <a:pPr algn="justLow"/>
            <a:r>
              <a:rPr lang="ar-IQ" sz="2800" dirty="0" smtClean="0"/>
              <a:t>8- الوقفة المتأنية الفاحصة أمام الآيات التي أوردة المصطلح , وأسخلاص دلالاتها , والألتفات الى لطائفها , وأستنباط دروسها وعبرها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87566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للموضوع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Low"/>
            <a:r>
              <a:rPr lang="ar-IQ" sz="2800" dirty="0" smtClean="0"/>
              <a:t>هو اللون الثاني من ألوان التفسير الموضوعي, وهو أقرب الألوان الثلاثة الى حقيقة التفسير الموضوعي , ولهذا هو أهم هذه الألوان : </a:t>
            </a:r>
          </a:p>
          <a:p>
            <a:pPr algn="justLow"/>
            <a:r>
              <a:rPr lang="ar-IQ" sz="2800" dirty="0" smtClean="0"/>
              <a:t>وقبل أن نعرض خطواته لابد ان يطلع الباحث على الدراسات السابقة له والابحاث القرآنية الخاصة المعاصرة قبل كل شيء , ثم بعد ذلك يبدأ بالخطوات : </a:t>
            </a:r>
          </a:p>
          <a:p>
            <a:pPr algn="justLow"/>
            <a:r>
              <a:rPr lang="ar-IQ" sz="2800" dirty="0" smtClean="0"/>
              <a:t>1- </a:t>
            </a:r>
            <a:r>
              <a:rPr lang="ar-IQ" sz="2800" dirty="0" err="1" smtClean="0"/>
              <a:t>أختيار</a:t>
            </a:r>
            <a:r>
              <a:rPr lang="ar-IQ" sz="2800" dirty="0" smtClean="0"/>
              <a:t> الموضوع القرآني الواسع للبحث .</a:t>
            </a:r>
          </a:p>
          <a:p>
            <a:pPr algn="justLow"/>
            <a:r>
              <a:rPr lang="ar-IQ" sz="2800" dirty="0" smtClean="0"/>
              <a:t>2- بيان أسباب أختيار الموضوع .</a:t>
            </a:r>
          </a:p>
          <a:p>
            <a:pPr algn="justLow"/>
            <a:r>
              <a:rPr lang="ar-IQ" sz="2800" dirty="0" smtClean="0"/>
              <a:t>3- جمع الآيات التي تخص الموضوع ودراستها حسب قدم </a:t>
            </a:r>
            <a:r>
              <a:rPr lang="ar-IQ" sz="2800" dirty="0" smtClean="0">
                <a:sym typeface="Wingdings" pitchFamily="2" charset="2"/>
              </a:rPr>
              <a:t>(أسباب النزول ,والمكي والمدني , والعام والخاص , والمطلق والمقيد , والمحكم والمتشابه , والمناسبة ). </a:t>
            </a:r>
          </a:p>
          <a:p>
            <a:pPr algn="justLow"/>
            <a:endParaRPr lang="ar-IQ" sz="2800" dirty="0" smtClean="0">
              <a:sym typeface="Wingdings" pitchFamily="2" charset="2"/>
            </a:endParaRPr>
          </a:p>
          <a:p>
            <a:endParaRPr lang="ar-IQ" sz="2000" dirty="0" smtClean="0">
              <a:sym typeface="Wingdings" pitchFamily="2" charset="2"/>
            </a:endParaRPr>
          </a:p>
          <a:p>
            <a:endParaRPr lang="ar-IQ" sz="2000" dirty="0"/>
          </a:p>
        </p:txBody>
      </p:sp>
    </p:spTree>
    <p:extLst>
      <p:ext uri="{BB962C8B-B14F-4D97-AF65-F5344CB8AC3E}">
        <p14:creationId xmlns:p14="http://schemas.microsoft.com/office/powerpoint/2010/main" val="405422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للموضوع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/>
              <a:t>4-أستخراج معاني الألفاظ الغريبة من المعاجم اللغوية والقرآنية حسب القدم . </a:t>
            </a:r>
          </a:p>
          <a:p>
            <a:pPr algn="justLow"/>
            <a:r>
              <a:rPr lang="ar-IQ" sz="2800" dirty="0"/>
              <a:t>5- الرجوع الى أمهات كتب التفسير حسب القدم كتفسير: ( الطبري , والزمخشري, والرازي..). </a:t>
            </a:r>
          </a:p>
          <a:p>
            <a:pPr algn="justLow"/>
            <a:r>
              <a:rPr lang="ar-IQ" sz="2800" dirty="0"/>
              <a:t>6- بيان الأبعاد المعاصرة للآيات </a:t>
            </a:r>
            <a:r>
              <a:rPr lang="ar-IQ" sz="2800" dirty="0" smtClean="0"/>
              <a:t>بالألتفات الى الإشارات والإيحاءات , والقضايا ومشكلات العصر . </a:t>
            </a:r>
          </a:p>
          <a:p>
            <a:pPr algn="justLow"/>
            <a:r>
              <a:rPr lang="ar-IQ" sz="2800" dirty="0" smtClean="0"/>
              <a:t>7-أستخلاص الدلالات ,والعبر, واللطائف ,والدروس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7989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خطوات منهج البحث في التفسير الموضوعي للمصطلح القرآني </vt:lpstr>
      <vt:lpstr>خطوات منهج البحث في التفسير الموضوعي للمصطلح القرآني </vt:lpstr>
      <vt:lpstr>خطوات منهج البحث في التفسير الموضوعي للمصطلح القرآني</vt:lpstr>
      <vt:lpstr>خطوات منهج البحث في التفسير الموضوعي للموضوع القرآني</vt:lpstr>
      <vt:lpstr>خطوات منهج البحث في التفسير الموضوعي للموضوع القرآني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خطوات منهج البحث في التفسير الموضوعي للمصطلح القرآني </dc:title>
  <dc:creator>Netunit11</dc:creator>
  <cp:lastModifiedBy>Netunit11</cp:lastModifiedBy>
  <cp:revision>1</cp:revision>
  <dcterms:created xsi:type="dcterms:W3CDTF">2019-06-22T10:16:49Z</dcterms:created>
  <dcterms:modified xsi:type="dcterms:W3CDTF">2019-06-22T10:16:55Z</dcterms:modified>
</cp:coreProperties>
</file>