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57" r:id="rId2"/>
    <p:sldId id="258" r:id="rId3"/>
  </p:sldIdLst>
  <p:sldSz cx="9144000" cy="6858000" type="screen4x3"/>
  <p:notesSz cx="6858000" cy="9144000"/>
  <p:defaultTextStyle>
    <a:defPPr>
      <a:defRPr lang="ar-IQ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4380"/>
    <p:restoredTop sz="94660"/>
  </p:normalViewPr>
  <p:slideViewPr>
    <p:cSldViewPr>
      <p:cViewPr varScale="1">
        <p:scale>
          <a:sx n="66" d="100"/>
          <a:sy n="66" d="100"/>
        </p:scale>
        <p:origin x="-1506" y="-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3C1578-0829-447B-BCA8-5D15EBAEDE1D}" type="datetimeFigureOut">
              <a:rPr lang="ar-IQ" smtClean="0"/>
              <a:t>19/10/1440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3B0E8C-4BC7-42E8-95D2-9C299B1548CA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25735705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3C1578-0829-447B-BCA8-5D15EBAEDE1D}" type="datetimeFigureOut">
              <a:rPr lang="ar-IQ" smtClean="0"/>
              <a:t>19/10/1440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3B0E8C-4BC7-42E8-95D2-9C299B1548CA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20011851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3C1578-0829-447B-BCA8-5D15EBAEDE1D}" type="datetimeFigureOut">
              <a:rPr lang="ar-IQ" smtClean="0"/>
              <a:t>19/10/1440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3B0E8C-4BC7-42E8-95D2-9C299B1548CA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18977615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3C1578-0829-447B-BCA8-5D15EBAEDE1D}" type="datetimeFigureOut">
              <a:rPr lang="ar-IQ" smtClean="0"/>
              <a:t>19/10/1440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3B0E8C-4BC7-42E8-95D2-9C299B1548CA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2765844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3C1578-0829-447B-BCA8-5D15EBAEDE1D}" type="datetimeFigureOut">
              <a:rPr lang="ar-IQ" smtClean="0"/>
              <a:t>19/10/1440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3B0E8C-4BC7-42E8-95D2-9C299B1548CA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35805466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3C1578-0829-447B-BCA8-5D15EBAEDE1D}" type="datetimeFigureOut">
              <a:rPr lang="ar-IQ" smtClean="0"/>
              <a:t>19/10/1440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3B0E8C-4BC7-42E8-95D2-9C299B1548CA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33820873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3C1578-0829-447B-BCA8-5D15EBAEDE1D}" type="datetimeFigureOut">
              <a:rPr lang="ar-IQ" smtClean="0"/>
              <a:t>19/10/1440</a:t>
            </a:fld>
            <a:endParaRPr lang="ar-IQ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3B0E8C-4BC7-42E8-95D2-9C299B1548CA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22075231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3C1578-0829-447B-BCA8-5D15EBAEDE1D}" type="datetimeFigureOut">
              <a:rPr lang="ar-IQ" smtClean="0"/>
              <a:t>19/10/1440</a:t>
            </a:fld>
            <a:endParaRPr lang="ar-IQ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3B0E8C-4BC7-42E8-95D2-9C299B1548CA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23990123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3C1578-0829-447B-BCA8-5D15EBAEDE1D}" type="datetimeFigureOut">
              <a:rPr lang="ar-IQ" smtClean="0"/>
              <a:t>19/10/1440</a:t>
            </a:fld>
            <a:endParaRPr lang="ar-IQ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3B0E8C-4BC7-42E8-95D2-9C299B1548CA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11477253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3C1578-0829-447B-BCA8-5D15EBAEDE1D}" type="datetimeFigureOut">
              <a:rPr lang="ar-IQ" smtClean="0"/>
              <a:t>19/10/1440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3B0E8C-4BC7-42E8-95D2-9C299B1548CA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15040430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IQ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3C1578-0829-447B-BCA8-5D15EBAEDE1D}" type="datetimeFigureOut">
              <a:rPr lang="ar-IQ" smtClean="0"/>
              <a:t>19/10/1440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3B0E8C-4BC7-42E8-95D2-9C299B1548CA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33401395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3C1578-0829-447B-BCA8-5D15EBAEDE1D}" type="datetimeFigureOut">
              <a:rPr lang="ar-IQ" smtClean="0"/>
              <a:t>19/10/1440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3B0E8C-4BC7-42E8-95D2-9C299B1548CA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5798395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IQ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539552" y="332656"/>
            <a:ext cx="8229600" cy="1143000"/>
          </a:xfrm>
        </p:spPr>
        <p:txBody>
          <a:bodyPr>
            <a:normAutofit/>
          </a:bodyPr>
          <a:lstStyle/>
          <a:p>
            <a:r>
              <a:rPr lang="ar-IQ" sz="3600" b="1" dirty="0" err="1" smtClean="0"/>
              <a:t>مصادرالتفسيرالموضوعي</a:t>
            </a:r>
            <a:r>
              <a:rPr lang="ar-IQ" sz="3600" b="1" dirty="0" smtClean="0"/>
              <a:t> عند المحدثين </a:t>
            </a:r>
            <a:r>
              <a:rPr lang="ar-IQ" sz="3600" b="1" dirty="0" err="1" smtClean="0"/>
              <a:t>المعاصريين</a:t>
            </a:r>
            <a:r>
              <a:rPr lang="ar-IQ" sz="3600" b="1" dirty="0" smtClean="0"/>
              <a:t> </a:t>
            </a:r>
            <a:endParaRPr lang="ar-IQ" sz="3600" b="1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467544" y="1700808"/>
            <a:ext cx="8229600" cy="4525963"/>
          </a:xfrm>
        </p:spPr>
        <p:txBody>
          <a:bodyPr>
            <a:normAutofit/>
          </a:bodyPr>
          <a:lstStyle/>
          <a:p>
            <a:pPr algn="justLow"/>
            <a:r>
              <a:rPr lang="ar-IQ" sz="3600" dirty="0" smtClean="0"/>
              <a:t>ومن أهم المؤلفات المعاصرة في التفسير الموضوعي   </a:t>
            </a:r>
          </a:p>
          <a:p>
            <a:pPr algn="justLow"/>
            <a:r>
              <a:rPr lang="ar-IQ" sz="2800" dirty="0" smtClean="0"/>
              <a:t>1- مباحث في التفسير الموضوعي لأستاذ الدكتور  مصطفى مسلم . </a:t>
            </a:r>
          </a:p>
          <a:p>
            <a:pPr algn="justLow"/>
            <a:r>
              <a:rPr lang="ar-IQ" sz="2800" dirty="0" smtClean="0"/>
              <a:t>2- المدخل الى التفسير الموضوعي للدكتور عبد الستار فتح الله السعيد . </a:t>
            </a:r>
          </a:p>
          <a:p>
            <a:pPr algn="justLow"/>
            <a:r>
              <a:rPr lang="ar-IQ" sz="2800" dirty="0" smtClean="0"/>
              <a:t>3- البداية في التفسير الموضوعي  للدكتور عبد الحي </a:t>
            </a:r>
            <a:r>
              <a:rPr lang="ar-IQ" sz="2800" dirty="0" err="1" smtClean="0"/>
              <a:t>الفرماوي</a:t>
            </a:r>
            <a:r>
              <a:rPr lang="ar-IQ" sz="2800" dirty="0" smtClean="0"/>
              <a:t> . </a:t>
            </a:r>
          </a:p>
          <a:p>
            <a:pPr algn="justLow"/>
            <a:r>
              <a:rPr lang="ar-IQ" sz="2800" dirty="0" smtClean="0"/>
              <a:t>4- الفتوحات الربانية في التفسير الموضوعي للدكتور الحسيني أبو فرحة .</a:t>
            </a:r>
          </a:p>
          <a:p>
            <a:pPr algn="justLow"/>
            <a:r>
              <a:rPr lang="ar-IQ" sz="2800" dirty="0" smtClean="0"/>
              <a:t>5- دراسات في التفسير الموضوعي للدكتور أحمد العمري . </a:t>
            </a:r>
            <a:endParaRPr lang="ar-IQ" sz="2800" dirty="0"/>
          </a:p>
        </p:txBody>
      </p:sp>
    </p:spTree>
    <p:extLst>
      <p:ext uri="{BB962C8B-B14F-4D97-AF65-F5344CB8AC3E}">
        <p14:creationId xmlns:p14="http://schemas.microsoft.com/office/powerpoint/2010/main" val="2369800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ar-IQ" sz="3600" b="1" dirty="0" smtClean="0"/>
              <a:t>مصادر التفسير الموضوعي عند المحدثين المعاصرين</a:t>
            </a:r>
            <a:endParaRPr lang="ar-IQ" sz="3600" b="1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Low">
              <a:lnSpc>
                <a:spcPct val="150000"/>
              </a:lnSpc>
            </a:pPr>
            <a:r>
              <a:rPr lang="ar-IQ" dirty="0"/>
              <a:t>6</a:t>
            </a:r>
            <a:r>
              <a:rPr lang="ar-IQ" sz="2800" dirty="0"/>
              <a:t>- دراسات في التفسير الموضوعي للدكتور زاهد عواض الألمعي  . </a:t>
            </a:r>
          </a:p>
          <a:p>
            <a:pPr algn="justLow">
              <a:lnSpc>
                <a:spcPct val="150000"/>
              </a:lnSpc>
            </a:pPr>
            <a:r>
              <a:rPr lang="ar-IQ" sz="2800" dirty="0"/>
              <a:t>7- التفسير الموضوعي للقرآن الكريم  للدكتور أحمد السيد الكومي . </a:t>
            </a:r>
          </a:p>
          <a:p>
            <a:pPr algn="justLow">
              <a:lnSpc>
                <a:spcPct val="150000"/>
              </a:lnSpc>
            </a:pPr>
            <a:r>
              <a:rPr lang="ar-IQ" sz="2800" dirty="0"/>
              <a:t>8-  المدرسة القرآنية  لمحمد باقر الصدر . </a:t>
            </a:r>
          </a:p>
          <a:p>
            <a:pPr algn="justLow">
              <a:lnSpc>
                <a:spcPct val="150000"/>
              </a:lnSpc>
            </a:pPr>
            <a:r>
              <a:rPr lang="ar-IQ" sz="2800" dirty="0"/>
              <a:t>9- التفسير الموضوعي للقرآن في كفتي الميزان للدكتور عبد الجليل عبد الرحيم </a:t>
            </a:r>
            <a:r>
              <a:rPr lang="ar-IQ" sz="2800" dirty="0" smtClean="0"/>
              <a:t>.......</a:t>
            </a:r>
            <a:endParaRPr lang="ar-IQ" sz="2800" dirty="0"/>
          </a:p>
        </p:txBody>
      </p:sp>
    </p:spTree>
    <p:extLst>
      <p:ext uri="{BB962C8B-B14F-4D97-AF65-F5344CB8AC3E}">
        <p14:creationId xmlns:p14="http://schemas.microsoft.com/office/powerpoint/2010/main" val="4100840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109</Words>
  <Application>Microsoft Office PowerPoint</Application>
  <PresentationFormat>On-screen Show (4:3)</PresentationFormat>
  <Paragraphs>12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مصادرالتفسيرالموضوعي عند المحدثين المعاصريين </vt:lpstr>
      <vt:lpstr>مصادر التفسير الموضوعي عند المحدثين المعاصرين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مصادرالتفسيرالموضوعي عند المحدثين المعاصريين </dc:title>
  <dc:creator>Netunit11</dc:creator>
  <cp:lastModifiedBy>Netunit11</cp:lastModifiedBy>
  <cp:revision>1</cp:revision>
  <dcterms:created xsi:type="dcterms:W3CDTF">2019-06-22T10:17:51Z</dcterms:created>
  <dcterms:modified xsi:type="dcterms:W3CDTF">2019-06-22T10:17:58Z</dcterms:modified>
</cp:coreProperties>
</file>