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6FE343FF-603E-47D5-887C-7F78BB27B8D9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IQ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64C4784A-6CAC-4867-A40F-0D9EF665FF6B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768230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ar-IQ" dirty="0" smtClean="0"/>
              <a:t>اينا</a:t>
            </a:r>
            <a:endParaRPr lang="ar-IQ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52447-C616-4FDD-827E-70BA3771DBFE}" type="slidenum">
              <a:rPr lang="ar-IQ" smtClean="0"/>
              <a:t>2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8793594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FB99-8CA5-41E1-956C-C5B18D124F97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3172F-09C4-4E2D-8704-30D86A1DF29F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310838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FB99-8CA5-41E1-956C-C5B18D124F97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3172F-09C4-4E2D-8704-30D86A1DF29F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57215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FB99-8CA5-41E1-956C-C5B18D124F97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3172F-09C4-4E2D-8704-30D86A1DF29F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111870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FB99-8CA5-41E1-956C-C5B18D124F97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3172F-09C4-4E2D-8704-30D86A1DF29F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557151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FB99-8CA5-41E1-956C-C5B18D124F97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3172F-09C4-4E2D-8704-30D86A1DF29F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620921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FB99-8CA5-41E1-956C-C5B18D124F97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3172F-09C4-4E2D-8704-30D86A1DF29F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073572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FB99-8CA5-41E1-956C-C5B18D124F97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3172F-09C4-4E2D-8704-30D86A1DF29F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4854783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FB99-8CA5-41E1-956C-C5B18D124F97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3172F-09C4-4E2D-8704-30D86A1DF29F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2064947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FB99-8CA5-41E1-956C-C5B18D124F97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3172F-09C4-4E2D-8704-30D86A1DF29F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980779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FB99-8CA5-41E1-956C-C5B18D124F97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3172F-09C4-4E2D-8704-30D86A1DF29F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2707968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FB99-8CA5-41E1-956C-C5B18D124F97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3172F-09C4-4E2D-8704-30D86A1DF29F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690633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EFFB99-8CA5-41E1-956C-C5B18D124F97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53172F-09C4-4E2D-8704-30D86A1DF29F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145822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Autofit/>
          </a:bodyPr>
          <a:lstStyle/>
          <a:p>
            <a:r>
              <a:rPr lang="ar-IQ" sz="3600" b="1" dirty="0" smtClean="0"/>
              <a:t>نشأة التفسير الموضوعي وتطوره بين السابقين والمعاصرين</a:t>
            </a:r>
            <a:endParaRPr lang="ar-IQ" sz="36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Low"/>
            <a:r>
              <a:rPr lang="ar-IQ" sz="2800" dirty="0" smtClean="0"/>
              <a:t>ان التفسير الموضوعي  هو   مصطلح معاصر ولذلك ان العلماء والمفسرين السابقين لم  يبحثوا فيه بالطريقة المعروفة لنا في هذا العصر, و لكن لايعني هذا ان لايكون للتفسير الموضوعي بدايات عندهم . </a:t>
            </a:r>
          </a:p>
          <a:p>
            <a:pPr algn="justLow"/>
            <a:r>
              <a:rPr lang="ar-IQ" sz="2800" dirty="0" smtClean="0"/>
              <a:t>ومن الامثلة على السابقين :</a:t>
            </a:r>
          </a:p>
          <a:p>
            <a:pPr algn="justLow"/>
            <a:r>
              <a:rPr lang="ar-IQ" sz="3600" dirty="0" smtClean="0"/>
              <a:t> تفسير الرسول (صلى الله عليه وسلم) لبعض آيات القرآن الكريم</a:t>
            </a:r>
            <a:r>
              <a:rPr lang="ar-IQ" sz="2800" dirty="0" smtClean="0"/>
              <a:t>: </a:t>
            </a:r>
          </a:p>
          <a:p>
            <a:pPr algn="justLow"/>
            <a:r>
              <a:rPr lang="ar-IQ" sz="2800" dirty="0" err="1" smtClean="0"/>
              <a:t>مارواه</a:t>
            </a:r>
            <a:r>
              <a:rPr lang="ar-IQ" sz="2800" dirty="0" smtClean="0"/>
              <a:t> مسلم عن عبد الله بن مسعود رضي الله عنه قال: لما نزل </a:t>
            </a:r>
          </a:p>
          <a:p>
            <a:pPr algn="justLow"/>
            <a:r>
              <a:rPr lang="ar-IQ" sz="2800" dirty="0" smtClean="0"/>
              <a:t>قول الله تعالى( </a:t>
            </a:r>
            <a:r>
              <a:rPr lang="ar-IQ" sz="2800" b="1" dirty="0" smtClean="0"/>
              <a:t>الَّذِينَ </a:t>
            </a:r>
            <a:r>
              <a:rPr lang="ar-IQ" sz="2800" b="1" dirty="0"/>
              <a:t>آَمَنُوا وَلَمْ يَلْبِسُوا إِيمَانَهُمْ بِظُلْمٍ أُولَئِكَ لَهُمُ الْأَمْنُ وَهُمْ مُهْتَدُونَ </a:t>
            </a:r>
            <a:r>
              <a:rPr lang="ar-IQ" sz="2800" b="1" dirty="0" smtClean="0"/>
              <a:t>) الانعام /82</a:t>
            </a:r>
            <a:endParaRPr lang="ar-IQ" sz="2800" dirty="0" smtClean="0"/>
          </a:p>
          <a:p>
            <a:pPr marL="0" indent="0" algn="r">
              <a:buNone/>
            </a:pPr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219279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IQ" sz="3600" b="1" dirty="0" smtClean="0"/>
              <a:t>نشأة التفسير الموضوعي بين السابقين والمعاصرين</a:t>
            </a:r>
            <a:endParaRPr lang="ar-IQ" sz="36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Low">
              <a:lnSpc>
                <a:spcPct val="150000"/>
              </a:lnSpc>
            </a:pPr>
            <a:r>
              <a:rPr lang="ar-IQ" sz="2800" dirty="0"/>
              <a:t>شق ذلك على اصحاب رسول الله (صلى الله عليه وسلم) وقالوا: اينا لم </a:t>
            </a:r>
            <a:r>
              <a:rPr lang="ar-IQ" sz="2800" dirty="0" smtClean="0"/>
              <a:t>يظلم نفسه</a:t>
            </a:r>
            <a:r>
              <a:rPr lang="ar-IQ" sz="2800" dirty="0"/>
              <a:t>؟  </a:t>
            </a:r>
          </a:p>
          <a:p>
            <a:pPr algn="justLow">
              <a:lnSpc>
                <a:spcPct val="150000"/>
              </a:lnSpc>
            </a:pPr>
            <a:r>
              <a:rPr lang="ar-IQ" sz="2800" dirty="0"/>
              <a:t>فقال رسول  الله (صلى الله عليه وسلم) : (ليس هو كما تضنون,انما هو كما </a:t>
            </a:r>
            <a:r>
              <a:rPr lang="ar-IQ" sz="2800" dirty="0" smtClean="0"/>
              <a:t>قال </a:t>
            </a:r>
            <a:r>
              <a:rPr lang="ar-IQ" sz="2800" dirty="0"/>
              <a:t>لقمان لابنه (</a:t>
            </a:r>
            <a:r>
              <a:rPr lang="ar-IQ" sz="2800" b="1" dirty="0"/>
              <a:t>وَإِذْ قَالَ لُقْمَانُ لِابْنِهِ وَهُوَ يَعِظُهُ يَا بُنَيَّ لَا تُشْرِكْ بِاللَّهِ إِنَّ الشِّرْكَ لَظُلْمٌ عَظِيمٌ ) لقمان/13 ).</a:t>
            </a:r>
          </a:p>
          <a:p>
            <a:pPr algn="justLow">
              <a:lnSpc>
                <a:spcPct val="150000"/>
              </a:lnSpc>
            </a:pPr>
            <a:r>
              <a:rPr lang="ar-IQ" sz="2800" b="1" dirty="0"/>
              <a:t>فالرسول ازال  اللبس عن آية سورة الانعام بذكر آية سورة لقمان,</a:t>
            </a:r>
          </a:p>
          <a:p>
            <a:pPr algn="justLow">
              <a:lnSpc>
                <a:spcPct val="150000"/>
              </a:lnSpc>
            </a:pPr>
            <a:r>
              <a:rPr lang="ar-IQ" sz="2800" b="1" dirty="0"/>
              <a:t>والظلم هنا الشرك وليس المعصية كما فهمها الصحابة . </a:t>
            </a:r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59687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</Words>
  <Application>Microsoft Office PowerPoint</Application>
  <PresentationFormat>On-screen Show (4:3)</PresentationFormat>
  <Paragraphs>13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نشأة التفسير الموضوعي وتطوره بين السابقين والمعاصرين</vt:lpstr>
      <vt:lpstr>نشأة التفسير الموضوعي بين السابقين والمعاصرين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نشأة التفسير الموضوعي وتطوره بين السابقين والمعاصرين</dc:title>
  <dc:creator>Netunit11</dc:creator>
  <cp:lastModifiedBy>Netunit11</cp:lastModifiedBy>
  <cp:revision>1</cp:revision>
  <dcterms:created xsi:type="dcterms:W3CDTF">2019-06-22T10:09:24Z</dcterms:created>
  <dcterms:modified xsi:type="dcterms:W3CDTF">2019-06-22T10:09:35Z</dcterms:modified>
</cp:coreProperties>
</file>