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9" d="100"/>
          <a:sy n="79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18/11/1440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0" indent="-274320" algn="r" defTabSz="914400" rtl="1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44008" y="1008112"/>
            <a:ext cx="4320480" cy="3068960"/>
          </a:xfrm>
        </p:spPr>
        <p:txBody>
          <a:bodyPr>
            <a:normAutofit/>
          </a:bodyPr>
          <a:lstStyle/>
          <a:p>
            <a: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محاضرات علم الحديث النبوي</a:t>
            </a:r>
            <a:b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الاولى</a:t>
            </a:r>
            <a:b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المصادر:</a:t>
            </a:r>
            <a:b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- تيسير علوم السنة </a:t>
            </a:r>
            <a:r>
              <a:rPr lang="ar-IQ" sz="1200" dirty="0" err="1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ا.د</a:t>
            </a: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. داود سلمان صالح</a:t>
            </a:r>
            <a:b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-المدخل الى دراسة علوم الحديث, سيد عبد الماجد الغوري</a:t>
            </a:r>
            <a:endParaRPr lang="ar-IQ" sz="2000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onotype Koufi" pitchFamily="2" charset="-78"/>
              <a:ea typeface="Monotype Koufi" pitchFamily="2" charset="-78"/>
              <a:cs typeface="PT Simple Bold Ruled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3851920" y="4395192"/>
            <a:ext cx="4240560" cy="1015663"/>
          </a:xfr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ln w="12700">
            <a:gradFill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5400000" scaled="0"/>
            </a:gradFill>
          </a:ln>
          <a:effectLst>
            <a:glow rad="101600">
              <a:schemeClr val="accent2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</p:spPr>
        <p:txBody>
          <a:bodyPr anchor="ctr" anchorCtr="0">
            <a:noAutofit/>
          </a:bodyPr>
          <a:lstStyle/>
          <a:p>
            <a:r>
              <a:rPr lang="ar-IQ" b="1" i="0" dirty="0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اعداد: </a:t>
            </a:r>
            <a:r>
              <a:rPr lang="ar-IQ" b="1" i="0" dirty="0" err="1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ا.م.د</a:t>
            </a:r>
            <a:r>
              <a:rPr lang="ar-IQ" b="1" i="0" dirty="0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. محمد سراج الدين قحطان</a:t>
            </a:r>
            <a:endParaRPr lang="ar-IQ" b="1" i="0" dirty="0">
              <a:ln cmpd="sng">
                <a:solidFill>
                  <a:schemeClr val="tx1"/>
                </a:solidFill>
              </a:ln>
              <a:solidFill>
                <a:srgbClr val="00206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cs typeface="PT Simple Bold Ruled" pitchFamily="2" charset="-78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36504" cy="4176464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4644008" y="1196752"/>
            <a:ext cx="4155343" cy="954107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effectLst>
            <a:innerShdw blurRad="114300">
              <a:schemeClr val="accent2">
                <a:lumMod val="50000"/>
              </a:scheme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IQ" sz="2800" b="1" cap="none" spc="100" dirty="0" smtClean="0">
                <a:ln w="18000" cmpd="sng">
                  <a:gradFill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كلية العلوم الاسلامية</a:t>
            </a:r>
          </a:p>
          <a:p>
            <a:pPr algn="ctr"/>
            <a:r>
              <a:rPr lang="ar-IQ" sz="2800" b="1" spc="100" dirty="0" smtClean="0">
                <a:ln w="18000" cmpd="sng">
                  <a:gradFill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قسم العقيدة والفكر الاسلامي</a:t>
            </a:r>
            <a:endParaRPr lang="ar-SA" sz="2800" b="1" cap="none" spc="100" dirty="0">
              <a:ln w="18000" cmpd="sng">
                <a:gradFill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0"/>
                </a:gra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txBody>
          <a:bodyPr>
            <a:scene3d>
              <a:camera prst="orthographicFront"/>
              <a:lightRig rig="threePt" dir="t"/>
            </a:scene3d>
            <a:sp3d contourW="12700">
              <a:contourClr>
                <a:srgbClr val="00B0F0"/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ar-IQ" dirty="0" smtClean="0">
                <a:ln cmpd="sng">
                  <a:solidFill>
                    <a:schemeClr val="tx1"/>
                  </a:solidFill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الصِّحَاح</a:t>
            </a:r>
            <a:endParaRPr lang="ar-IQ" dirty="0">
              <a:ln cmpd="sng">
                <a:solidFill>
                  <a:schemeClr val="tx1"/>
                </a:solidFill>
              </a:ln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510880"/>
          </a:xfrm>
        </p:spPr>
        <p:txBody>
          <a:bodyPr>
            <a:normAutofit fontScale="92500"/>
          </a:bodyPr>
          <a:lstStyle/>
          <a:p>
            <a:r>
              <a:rPr lang="ar-IQ" dirty="0" smtClean="0"/>
              <a:t>تعرف الصحاح بانها : الكتب التي التزم فيها مؤلفوها –حسب شروطهم – ذكر الاحاديث الصحيحة.</a:t>
            </a:r>
          </a:p>
          <a:p>
            <a:r>
              <a:rPr lang="ar-IQ" dirty="0" smtClean="0"/>
              <a:t>لكن ذلك لا يعني انهم قد استوفوا شروط الصحة التي وضعها جمهور المحدثين...</a:t>
            </a:r>
          </a:p>
          <a:p>
            <a:r>
              <a:rPr lang="ar-IQ" dirty="0" smtClean="0"/>
              <a:t>وسبب تسمية كتبهم بـ ( الصحاح ) لانهم التزموا بشروط الصحة التي حددوها </a:t>
            </a:r>
            <a:r>
              <a:rPr lang="ar-IQ" dirty="0" err="1" smtClean="0"/>
              <a:t>لانفسهم</a:t>
            </a:r>
            <a:r>
              <a:rPr lang="ar-IQ" dirty="0" smtClean="0"/>
              <a:t>...</a:t>
            </a:r>
          </a:p>
          <a:p>
            <a:r>
              <a:rPr lang="ar-IQ" dirty="0" smtClean="0"/>
              <a:t>والحق ان احدا من مصنفي كتب الصحاح لم يلتزم بشرط الصحة الا الشيخين البخاري ومسلم ..</a:t>
            </a:r>
          </a:p>
          <a:p>
            <a:r>
              <a:rPr lang="ar-IQ" dirty="0" smtClean="0"/>
              <a:t>وقد وقع من باقي المؤلفين في كتبهم الصحيح والحسن والضعيف ...</a:t>
            </a:r>
          </a:p>
          <a:p>
            <a:r>
              <a:rPr lang="ar-IQ" dirty="0" smtClean="0"/>
              <a:t>اما اشهر كتب الصحاح فهي :</a:t>
            </a:r>
          </a:p>
          <a:p>
            <a:pPr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78006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CBCBCB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path path="circle">
              <a:fillToRect l="100000" b="100000"/>
            </a:path>
            <a:tileRect t="-100000" r="-100000"/>
          </a:gradFill>
          <a:effectLst>
            <a:glow rad="228600">
              <a:srgbClr val="C00000">
                <a:alpha val="40000"/>
              </a:srgbClr>
            </a:glow>
            <a:innerShdw blurRad="114300">
              <a:prstClr val="black"/>
            </a:innerShdw>
          </a:effectLst>
        </p:spPr>
        <p:txBody>
          <a:bodyPr>
            <a:noAutofit/>
          </a:bodyPr>
          <a:lstStyle/>
          <a:p>
            <a:r>
              <a:rPr lang="ar-IQ" sz="4000" dirty="0" smtClean="0">
                <a:ln>
                  <a:gradFill>
                    <a:gsLst>
                      <a:gs pos="0">
                        <a:srgbClr val="D6B19C"/>
                      </a:gs>
                      <a:gs pos="30000">
                        <a:srgbClr val="D49E6C"/>
                      </a:gs>
                      <a:gs pos="70000">
                        <a:srgbClr val="A65528"/>
                      </a:gs>
                      <a:gs pos="100000">
                        <a:srgbClr val="663012"/>
                      </a:gs>
                    </a:gsLst>
                    <a:lin ang="5400000" scaled="0"/>
                  </a:gra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صحيح البخاري</a:t>
            </a:r>
            <a:endParaRPr lang="ar-IQ" sz="4000" dirty="0">
              <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/>
              <a:t>صحيح البخاري: اسمه (( الجامع الصحيح المسند المختصر من امور رسول الله صلى الله عليه </a:t>
            </a:r>
            <a:r>
              <a:rPr lang="ar-IQ" dirty="0" err="1"/>
              <a:t>وآله</a:t>
            </a:r>
            <a:r>
              <a:rPr lang="ar-IQ" dirty="0"/>
              <a:t> وسلم وسننه وايامه)) ..</a:t>
            </a:r>
          </a:p>
          <a:p>
            <a:r>
              <a:rPr lang="ar-IQ" dirty="0"/>
              <a:t>مؤلفه : الامام ابو عبد الله محمد بن اسماعيل البخاري المتوفى ( 256هـ)...</a:t>
            </a:r>
          </a:p>
          <a:p>
            <a:r>
              <a:rPr lang="ar-IQ" dirty="0"/>
              <a:t>هو اول مصنف في الحديث الصحيح, صنفه البخاري على الابواب الفقهية...</a:t>
            </a:r>
          </a:p>
          <a:p>
            <a:r>
              <a:rPr lang="ar-IQ" dirty="0"/>
              <a:t>عدد احاديثه الموصلة (2602) حديث, وعدد الاحاديث مع المكرر (7397) حديث</a:t>
            </a:r>
            <a:endParaRPr lang="en-US" dirty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233504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457980"/>
            <a:ext cx="6400800" cy="523220"/>
          </a:xfrm>
          <a:blipFill>
            <a:blip r:embed="rId2"/>
            <a:tile tx="0" ty="0" sx="100000" sy="100000" flip="none" algn="tl"/>
          </a:blipFill>
          <a:effectLst>
            <a:glow rad="1397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ar-IQ" sz="2800" dirty="0" smtClean="0">
                <a:gradFill>
                  <a:gsLst>
                    <a:gs pos="0">
                      <a:srgbClr val="FF0000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5400000" scaled="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srgbClr val="C00000">
                      <a:alpha val="40000"/>
                    </a:srgbClr>
                  </a:outerShdw>
                </a:effectLst>
                <a:cs typeface="PT Simple Bold Ruled" pitchFamily="2" charset="-78"/>
              </a:rPr>
              <a:t>اشهر شروح صحيح البخاري</a:t>
            </a:r>
            <a:endParaRPr lang="ar-IQ" sz="2800" dirty="0">
              <a:gradFill>
                <a:gsLst>
                  <a:gs pos="0">
                    <a:srgbClr val="FF0000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0800" dist="38100" dir="5400000" algn="t" rotWithShape="0">
                  <a:srgbClr val="C00000">
                    <a:alpha val="40000"/>
                  </a:srgbClr>
                </a:outerShdw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ar-IQ" dirty="0" smtClean="0"/>
              <a:t>اعلام السنن في شروح صحيح البخاري لابي سليمان حمد بن محمد الخطابي (ت 388هـ) ...</a:t>
            </a:r>
            <a:endParaRPr lang="ar-IQ" dirty="0" smtClean="0"/>
          </a:p>
          <a:p>
            <a:r>
              <a:rPr lang="ar-IQ" dirty="0" smtClean="0"/>
              <a:t>الكواكب </a:t>
            </a:r>
            <a:r>
              <a:rPr lang="ar-IQ" dirty="0" err="1" smtClean="0"/>
              <a:t>الدراري</a:t>
            </a:r>
            <a:r>
              <a:rPr lang="ar-IQ" dirty="0" smtClean="0"/>
              <a:t> في شرح صحيح البخاري لمحمد بن يوسف الكرماني (ت 786هـ)...</a:t>
            </a:r>
            <a:endParaRPr lang="ar-IQ" dirty="0" smtClean="0"/>
          </a:p>
          <a:p>
            <a:r>
              <a:rPr lang="ar-IQ" dirty="0" smtClean="0"/>
              <a:t>فتح الباري شرح صحيح البخاري لابي الفضل احمد بن علي بن حجر العسقلاني (ت 852هـ)...</a:t>
            </a:r>
          </a:p>
          <a:p>
            <a:r>
              <a:rPr lang="ar-IQ" dirty="0" smtClean="0"/>
              <a:t>عمدة القاري شرح صحيح البخاري </a:t>
            </a:r>
            <a:r>
              <a:rPr lang="ar-IQ" dirty="0" err="1" smtClean="0"/>
              <a:t>للامام</a:t>
            </a:r>
            <a:r>
              <a:rPr lang="ar-IQ" dirty="0" smtClean="0"/>
              <a:t> محمود بن محمد بدر الدين العيني (ت 855هـ)...</a:t>
            </a:r>
          </a:p>
          <a:p>
            <a:r>
              <a:rPr lang="ar-IQ" dirty="0" smtClean="0"/>
              <a:t>ارشاد الساري الى شرح صحيح البخاري للشهاب احمد بن محمد </a:t>
            </a:r>
            <a:r>
              <a:rPr lang="ar-IQ" dirty="0" err="1" smtClean="0"/>
              <a:t>القسطلاني</a:t>
            </a:r>
            <a:r>
              <a:rPr lang="ar-IQ" dirty="0" smtClean="0"/>
              <a:t> (ت 923هـ)</a:t>
            </a:r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 anchorCtr="0">
            <a:noAutofit/>
          </a:bodyPr>
          <a:lstStyle/>
          <a:p>
            <a:r>
              <a:rPr lang="ar-IQ" sz="1800" dirty="0" smtClean="0">
                <a:ln cmpd="sng">
                  <a:solidFill>
                    <a:schemeClr val="tx1"/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cs typeface="PT Simple Bold Ruled" pitchFamily="2" charset="-78"/>
              </a:rPr>
              <a:t>صحيح مسلم</a:t>
            </a:r>
            <a:endParaRPr lang="ar-IQ" sz="1800" dirty="0">
              <a:ln cmpd="sng">
                <a:solidFill>
                  <a:schemeClr val="tx1"/>
                </a:solidFill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ar-IQ" dirty="0" smtClean="0"/>
              <a:t>صحيح مسلم اسمه : (( المسند المختصر من السنن بنقل العدل عن رسول الله صلى الله عليه </a:t>
            </a:r>
            <a:r>
              <a:rPr lang="ar-IQ" dirty="0" err="1" smtClean="0"/>
              <a:t>وآله</a:t>
            </a:r>
            <a:r>
              <a:rPr lang="ar-IQ" dirty="0" smtClean="0"/>
              <a:t> وسلم )) ...</a:t>
            </a:r>
          </a:p>
          <a:p>
            <a:r>
              <a:rPr lang="ar-IQ" dirty="0" smtClean="0"/>
              <a:t>مؤلفه هو: الامام ابو الحسين مسلم بن الحجاج القشيري النيسابوري المتوفى ( 261هـ) ..</a:t>
            </a:r>
            <a:endParaRPr lang="ar-IQ" dirty="0" smtClean="0"/>
          </a:p>
          <a:p>
            <a:r>
              <a:rPr lang="ar-IQ" dirty="0" smtClean="0"/>
              <a:t>صنف الكتاب على ابواب الفقه كما فعل البخاري...</a:t>
            </a:r>
            <a:endParaRPr lang="ar-IQ" dirty="0" smtClean="0"/>
          </a:p>
          <a:p>
            <a:r>
              <a:rPr lang="ar-IQ" dirty="0" smtClean="0"/>
              <a:t>اختار الاحاديث من مجموع 300 الف حديث وجمع طرق الحديث المتعددة في مكان واحد...</a:t>
            </a:r>
            <a:endParaRPr lang="ar-IQ" dirty="0" smtClean="0"/>
          </a:p>
          <a:p>
            <a:r>
              <a:rPr lang="ar-IQ" dirty="0" smtClean="0"/>
              <a:t>عدد احاديثه دون المكرر منها (4000) الف, ومع المكرر ( 5777) حديث غالبا..</a:t>
            </a:r>
            <a:endParaRPr lang="ar-IQ" dirty="0" smtClean="0"/>
          </a:p>
          <a:p>
            <a:r>
              <a:rPr lang="ar-IQ" dirty="0" smtClean="0"/>
              <a:t>اقتصر الامام مسلم على ذكر الاحاديث المسندة المرفوعة دون اقوال الصحابة او التابعين.</a:t>
            </a:r>
            <a:endParaRPr lang="ar-IQ" dirty="0" smtClean="0"/>
          </a:p>
          <a:p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perspectiveBelow"/>
              <a:lightRig rig="threePt" dir="t"/>
            </a:scene3d>
            <a:sp3d>
              <a:bevelB w="57150" h="38100" prst="artDeco"/>
            </a:sp3d>
          </a:bodyPr>
          <a:lstStyle/>
          <a:p>
            <a:r>
              <a:rPr lang="ar-IQ" sz="2400" dirty="0" smtClean="0">
                <a:ln>
                  <a:solidFill>
                    <a:srgbClr val="FF0000"/>
                  </a:solidFill>
                </a:ln>
                <a:effectLst>
                  <a:glow rad="139700">
                    <a:srgbClr val="00B050">
                      <a:alpha val="40000"/>
                    </a:srgb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Kufi Extended Outline" pitchFamily="82" charset="-78"/>
              </a:rPr>
              <a:t>اهم شروح صحيح مسلم </a:t>
            </a:r>
            <a:endParaRPr lang="ar-IQ" sz="2400" dirty="0">
              <a:ln>
                <a:solidFill>
                  <a:srgbClr val="FF0000"/>
                </a:solidFill>
              </a:ln>
              <a:effectLst>
                <a:glow rad="139700">
                  <a:srgbClr val="00B050">
                    <a:alpha val="40000"/>
                  </a:srgb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99592" y="2132856"/>
            <a:ext cx="7272808" cy="3744416"/>
          </a:xfrm>
        </p:spPr>
        <p:txBody>
          <a:bodyPr>
            <a:normAutofit fontScale="92500" lnSpcReduction="10000"/>
          </a:bodyPr>
          <a:lstStyle/>
          <a:p>
            <a:r>
              <a:rPr lang="ar-IQ" dirty="0" smtClean="0"/>
              <a:t>المعلم بفوائد كتاب مسلم لابي عبد الله محمد بن علي المازري ( ت 536هـ) ..</a:t>
            </a:r>
            <a:endParaRPr lang="ar-IQ" dirty="0" smtClean="0"/>
          </a:p>
          <a:p>
            <a:r>
              <a:rPr lang="ar-IQ" dirty="0" smtClean="0"/>
              <a:t>اكمال المعلم بفوائد كتاب مسلم للقاضي عياض بن موسى </a:t>
            </a:r>
            <a:r>
              <a:rPr lang="ar-IQ" dirty="0" err="1" smtClean="0"/>
              <a:t>اليحصبي</a:t>
            </a:r>
            <a:r>
              <a:rPr lang="ar-IQ" dirty="0" smtClean="0"/>
              <a:t> ( ت 544هـ )... </a:t>
            </a:r>
            <a:endParaRPr lang="ar-IQ" dirty="0" smtClean="0"/>
          </a:p>
          <a:p>
            <a:r>
              <a:rPr lang="ar-IQ" dirty="0" smtClean="0"/>
              <a:t>المنهاج في شرح صحيح مسلم بن الحجاج </a:t>
            </a:r>
            <a:r>
              <a:rPr lang="ar-IQ" dirty="0" err="1" smtClean="0"/>
              <a:t>للامام</a:t>
            </a:r>
            <a:r>
              <a:rPr lang="ar-IQ" dirty="0" smtClean="0"/>
              <a:t> </a:t>
            </a:r>
            <a:r>
              <a:rPr lang="ar-IQ" dirty="0" err="1" smtClean="0"/>
              <a:t>ميي</a:t>
            </a:r>
            <a:r>
              <a:rPr lang="ar-IQ" dirty="0" smtClean="0"/>
              <a:t> الدين ابي زكريا يحيى بن شرف النووي ( 676هـ )..</a:t>
            </a:r>
            <a:endParaRPr lang="ar-IQ" dirty="0" smtClean="0"/>
          </a:p>
          <a:p>
            <a:r>
              <a:rPr lang="ar-IQ" dirty="0" smtClean="0"/>
              <a:t>الديباج على صحيح مسلم بن الحجاج للحافظ جلال الدين السيوطي ( ت 911هـ) ..</a:t>
            </a:r>
            <a:endParaRPr lang="ar-IQ" dirty="0" smtClean="0"/>
          </a:p>
          <a:p>
            <a:r>
              <a:rPr lang="ar-IQ" dirty="0" smtClean="0"/>
              <a:t>ان صحيحا البخاري ومسلم لم يشتملا على جميع الاحاديث الصحيحة انما دونا فيهما ما ينطبق على شرطيهما في الصحة..</a:t>
            </a:r>
          </a:p>
          <a:p>
            <a:r>
              <a:rPr lang="ar-IQ" dirty="0" smtClean="0"/>
              <a:t>لذلك بقي عدد غير قليل من الاحاديث الصحيحة التي حركت همم عدد من علماء الحديث في جمعها, منها : صحيح ابن خزيمة ( ت311هـ), صحيح ابن حبان ( ت354هـ), وغيرها من كتب الصحاح...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2161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  <a:effectLst>
            <a:glow rad="228600">
              <a:srgbClr val="C00000">
                <a:alpha val="40000"/>
              </a:srgbClr>
            </a:glow>
          </a:effectLst>
        </p:spPr>
        <p:txBody>
          <a:bodyPr/>
          <a:lstStyle/>
          <a:p>
            <a:r>
              <a:rPr lang="ar-IQ" dirty="0" smtClean="0">
                <a:effectLst>
                  <a:glow rad="228600">
                    <a:srgbClr val="002060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السنن</a:t>
            </a:r>
            <a:endParaRPr lang="ar-IQ" dirty="0">
              <a:effectLst>
                <a:glow rad="228600">
                  <a:srgbClr val="002060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ar-IQ" dirty="0" smtClean="0"/>
              <a:t>السنن: هي تلك الكتب التي تجمع احاديث الاحكام المرفوعة مرتبة على ابواب الفقه من : الطهارة </a:t>
            </a:r>
            <a:r>
              <a:rPr lang="ar-IQ" dirty="0" err="1" smtClean="0"/>
              <a:t>واصلاة</a:t>
            </a:r>
            <a:r>
              <a:rPr lang="ar-IQ" dirty="0" smtClean="0"/>
              <a:t> والزكاة الى العتق وتخلو –غالبا- من ابواب العقائد والتاريخ والفتن والمناقب,,</a:t>
            </a:r>
          </a:p>
          <a:p>
            <a:r>
              <a:rPr lang="ar-IQ" dirty="0" smtClean="0"/>
              <a:t>كتب السنن كثيرة جدا , اشهرها الكتب الاربعة المكملة </a:t>
            </a:r>
            <a:r>
              <a:rPr lang="ar-IQ" dirty="0" err="1" smtClean="0"/>
              <a:t>للصحيحن</a:t>
            </a:r>
            <a:r>
              <a:rPr lang="ar-IQ" dirty="0" smtClean="0"/>
              <a:t> تمام الكتب الستة, وهي:</a:t>
            </a:r>
          </a:p>
          <a:p>
            <a:r>
              <a:rPr lang="ar-IQ" dirty="0" smtClean="0"/>
              <a:t>سنن الترمذي للحافظ ابي عيسى محمد بن عيسى الترمذي ( ت 279هـ)</a:t>
            </a:r>
          </a:p>
          <a:p>
            <a:r>
              <a:rPr lang="ar-IQ" dirty="0" smtClean="0"/>
              <a:t>سنن ابي داود </a:t>
            </a:r>
            <a:r>
              <a:rPr lang="ar-IQ" dirty="0" err="1" smtClean="0"/>
              <a:t>للامام</a:t>
            </a:r>
            <a:r>
              <a:rPr lang="ar-IQ" dirty="0" smtClean="0"/>
              <a:t> ابي داود سليمان بن الاشعث </a:t>
            </a:r>
            <a:r>
              <a:rPr lang="ar-IQ" dirty="0" err="1" smtClean="0"/>
              <a:t>السجستاني</a:t>
            </a:r>
            <a:r>
              <a:rPr lang="ar-IQ" dirty="0" smtClean="0"/>
              <a:t> ( ت 275هـ)</a:t>
            </a:r>
          </a:p>
          <a:p>
            <a:r>
              <a:rPr lang="ar-IQ" dirty="0" smtClean="0"/>
              <a:t>سنن النسائي (المجتبى) </a:t>
            </a:r>
            <a:r>
              <a:rPr lang="ar-IQ" dirty="0" err="1" smtClean="0"/>
              <a:t>للامام</a:t>
            </a:r>
            <a:r>
              <a:rPr lang="ar-IQ" dirty="0" smtClean="0"/>
              <a:t> ابي عبد الرحمن احمد بن شعيب النسائي (ت 303هـ)</a:t>
            </a:r>
          </a:p>
          <a:p>
            <a:r>
              <a:rPr lang="ar-IQ" dirty="0" smtClean="0"/>
              <a:t>سنن ابن ماجه </a:t>
            </a:r>
            <a:r>
              <a:rPr lang="ar-IQ" dirty="0" err="1" smtClean="0"/>
              <a:t>للامام</a:t>
            </a:r>
            <a:r>
              <a:rPr lang="ar-IQ" dirty="0" smtClean="0"/>
              <a:t> ابي عبد الله محمد بن يزيد القزويني ابن ماجه ( ت 273هـ)</a:t>
            </a:r>
          </a:p>
          <a:p>
            <a:r>
              <a:rPr lang="ar-IQ" dirty="0" smtClean="0"/>
              <a:t>وهذه السنن الاربعة كلها قد عنيت بالشروح من قبل العلماء الاجلاء رحمهم الله ...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818756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>
                <a:effectLst>
                  <a:glow rad="101600">
                    <a:srgbClr val="7030A0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PT Bold Heading" pitchFamily="2" charset="-78"/>
              </a:rPr>
              <a:t>المسانيد</a:t>
            </a:r>
            <a:endParaRPr lang="ar-IQ" dirty="0">
              <a:effectLst>
                <a:glow rad="101600">
                  <a:srgbClr val="7030A0">
                    <a:alpha val="40000"/>
                  </a:srgb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cs typeface="PT Bold Heading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371600" y="2276872"/>
            <a:ext cx="6400800" cy="3528392"/>
          </a:xfrm>
        </p:spPr>
        <p:txBody>
          <a:bodyPr>
            <a:normAutofit fontScale="85000" lnSpcReduction="20000"/>
          </a:bodyPr>
          <a:lstStyle/>
          <a:p>
            <a:r>
              <a:rPr lang="ar-IQ" dirty="0" smtClean="0"/>
              <a:t>المسانيد :هي الكتب التي لم ترتب على الابواب الفقهية, بل جمع حديث كل صحابي على حدة صحيحا كان او حسنا او ضعيفا , وترتب على حروف الهجاء او على القبائل او السابقة في الاسلام او الشرافة النسبية او غير ذلك...</a:t>
            </a:r>
          </a:p>
          <a:p>
            <a:r>
              <a:rPr lang="ar-IQ" dirty="0" smtClean="0"/>
              <a:t>اشهر المسانيد:</a:t>
            </a:r>
          </a:p>
          <a:p>
            <a:r>
              <a:rPr lang="ar-IQ" dirty="0" smtClean="0"/>
              <a:t>مسانيد الامام ابو حنيفة (ت 150هـ)</a:t>
            </a:r>
          </a:p>
          <a:p>
            <a:r>
              <a:rPr lang="ar-IQ" dirty="0" smtClean="0"/>
              <a:t>مسند ابو داود </a:t>
            </a:r>
            <a:r>
              <a:rPr lang="ar-IQ" dirty="0" err="1" smtClean="0"/>
              <a:t>الطيالسي</a:t>
            </a:r>
            <a:r>
              <a:rPr lang="ar-IQ" dirty="0" smtClean="0"/>
              <a:t> ( ت 204هـ)</a:t>
            </a:r>
          </a:p>
          <a:p>
            <a:r>
              <a:rPr lang="ar-IQ" dirty="0" smtClean="0"/>
              <a:t>مسند الامام الشافعي ( ت 204هـ) </a:t>
            </a:r>
          </a:p>
          <a:p>
            <a:r>
              <a:rPr lang="ar-IQ" dirty="0" smtClean="0"/>
              <a:t>مسند اسحاق بن </a:t>
            </a:r>
            <a:r>
              <a:rPr lang="ar-IQ" dirty="0" err="1" smtClean="0"/>
              <a:t>راهويه</a:t>
            </a:r>
            <a:r>
              <a:rPr lang="ar-IQ" dirty="0" smtClean="0"/>
              <a:t> ( 238هـ)</a:t>
            </a:r>
          </a:p>
          <a:p>
            <a:r>
              <a:rPr lang="ar-IQ" dirty="0" smtClean="0"/>
              <a:t>مسند الامام احمد بن حنبل ( 241هـ) , وهو اشهرها واوسعها اذ يضم قرابة (40الف) حديث, وفيه الصحيح والحسن والضعيف ...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060486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ن الخياطه الرفيعة">
  <a:themeElements>
    <a:clrScheme name="فن الخياطه الرفيعة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ربطة عنق سوداء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فن الخياطه الرفيعة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277</TotalTime>
  <Words>694</Words>
  <Application>Microsoft Office PowerPoint</Application>
  <PresentationFormat>عرض على الشاشة (3:4)‏</PresentationFormat>
  <Paragraphs>52</Paragraphs>
  <Slides>8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فن الخياطه الرفيعة</vt:lpstr>
      <vt:lpstr>محاضرات علم الحديث النبوي المرحلة الاولى المصادر: - تيسير علوم السنة ا.د. داود سلمان صالح -المدخل الى دراسة علوم الحديث, سيد عبد الماجد الغوري</vt:lpstr>
      <vt:lpstr>الصِّحَاح</vt:lpstr>
      <vt:lpstr>صحيح البخاري</vt:lpstr>
      <vt:lpstr>اشهر شروح صحيح البخاري</vt:lpstr>
      <vt:lpstr>صحيح مسلم</vt:lpstr>
      <vt:lpstr>اهم شروح صحيح مسلم </vt:lpstr>
      <vt:lpstr>السنن</vt:lpstr>
      <vt:lpstr>المسانيد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user</cp:lastModifiedBy>
  <cp:revision>27</cp:revision>
  <dcterms:created xsi:type="dcterms:W3CDTF">2019-07-01T11:50:58Z</dcterms:created>
  <dcterms:modified xsi:type="dcterms:W3CDTF">2019-07-20T15:08:31Z</dcterms:modified>
</cp:coreProperties>
</file>