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1" r:id="rId2"/>
  </p:sldMasterIdLst>
  <p:notesMasterIdLst>
    <p:notesMasterId r:id="rId10"/>
  </p:notesMasterIdLst>
  <p:sldIdLst>
    <p:sldId id="256" r:id="rId3"/>
    <p:sldId id="356" r:id="rId4"/>
    <p:sldId id="357" r:id="rId5"/>
    <p:sldId id="358" r:id="rId6"/>
    <p:sldId id="259" r:id="rId7"/>
    <p:sldId id="359" r:id="rId8"/>
    <p:sldId id="286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00FF00"/>
    <a:srgbClr val="F8A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0"/>
    <p:restoredTop sz="94660"/>
  </p:normalViewPr>
  <p:slideViewPr>
    <p:cSldViewPr>
      <p:cViewPr>
        <p:scale>
          <a:sx n="80" d="100"/>
          <a:sy n="8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61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5805A59-1A8B-4F37-9BF9-2FAE714EA6E8}" type="datetimeFigureOut">
              <a:rPr lang="ar-IQ" smtClean="0"/>
              <a:t>30/05/1438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CA192DD-9AB7-4158-BBB9-600DB7B9FC8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61819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192DD-9AB7-4158-BBB9-600DB7B9FC87}" type="slidenum">
              <a:rPr lang="ar-IQ" smtClean="0"/>
              <a:t>1</a:t>
            </a:fld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069988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192DD-9AB7-4158-BBB9-600DB7B9FC87}" type="slidenum">
              <a:rPr lang="ar-IQ" smtClean="0">
                <a:solidFill>
                  <a:prstClr val="black"/>
                </a:solidFill>
              </a:rPr>
              <a:pPr/>
              <a:t>2</a:t>
            </a:fld>
            <a:endParaRPr lang="ar-IQ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155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192DD-9AB7-4158-BBB9-600DB7B9FC87}" type="slidenum">
              <a:rPr lang="ar-IQ" smtClean="0">
                <a:solidFill>
                  <a:prstClr val="black"/>
                </a:solidFill>
              </a:rPr>
              <a:pPr/>
              <a:t>3</a:t>
            </a:fld>
            <a:endParaRPr lang="ar-IQ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155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192DD-9AB7-4158-BBB9-600DB7B9FC87}" type="slidenum">
              <a:rPr lang="ar-IQ" smtClean="0">
                <a:solidFill>
                  <a:prstClr val="black"/>
                </a:solidFill>
              </a:rPr>
              <a:pPr/>
              <a:t>4</a:t>
            </a:fld>
            <a:endParaRPr lang="ar-IQ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155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192DD-9AB7-4158-BBB9-600DB7B9FC87}" type="slidenum">
              <a:rPr lang="ar-IQ" smtClean="0"/>
              <a:t>5</a:t>
            </a:fld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272261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192DD-9AB7-4158-BBB9-600DB7B9FC87}" type="slidenum">
              <a:rPr lang="ar-IQ" smtClean="0">
                <a:solidFill>
                  <a:prstClr val="black"/>
                </a:solidFill>
              </a:rPr>
              <a:pPr/>
              <a:t>6</a:t>
            </a:fld>
            <a:endParaRPr lang="ar-IQ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155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-180528" y="116632"/>
            <a:ext cx="93245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latinLnBrk="0"/>
            <a:r>
              <a:rPr lang="ar-EG" altLang="ko-KR" sz="4800" b="1" dirty="0" smtClean="0">
                <a:ln w="1905"/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الفصل الثاني</a:t>
            </a:r>
          </a:p>
          <a:p>
            <a:pPr algn="ctr" latinLnBrk="0"/>
            <a:r>
              <a:rPr lang="ar-EG" altLang="ko-KR" sz="4800" b="1" dirty="0" smtClean="0">
                <a:ln w="1905"/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مكونات الحاسوب</a:t>
            </a:r>
            <a:endParaRPr lang="en-US" altLang="ko-KR" sz="4800" b="1" dirty="0">
              <a:ln w="1905"/>
              <a:solidFill>
                <a:schemeClr val="accent5">
                  <a:lumMod val="20000"/>
                  <a:lumOff val="8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7" name="TextBox 6">
            <a:hlinkClick r:id="rId3"/>
          </p:cNvPr>
          <p:cNvSpPr txBox="1"/>
          <p:nvPr/>
        </p:nvSpPr>
        <p:spPr>
          <a:xfrm>
            <a:off x="0" y="6597932"/>
            <a:ext cx="88258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Ammar</a:t>
            </a:r>
            <a:r>
              <a:rPr lang="en-US" altLang="ko-KR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A. Ali</a:t>
            </a:r>
            <a:endParaRPr lang="ko-KR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-7192"/>
            <a:ext cx="7524328" cy="771896"/>
          </a:xfrm>
        </p:spPr>
        <p:txBody>
          <a:bodyPr/>
          <a:lstStyle/>
          <a:p>
            <a:pPr algn="ctr" rtl="1"/>
            <a:r>
              <a:rPr lang="ar-EG" sz="36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anose="02020603050405020304" pitchFamily="18" charset="-78"/>
                <a:ea typeface="+mn-ea"/>
                <a:cs typeface="+mj-cs"/>
              </a:rPr>
              <a:t> </a:t>
            </a:r>
            <a:endParaRPr lang="ar-IQ" sz="360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anose="02020603050405020304" pitchFamily="18" charset="-78"/>
              <a:ea typeface="+mn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672" y="404664"/>
            <a:ext cx="7416824" cy="6048672"/>
          </a:xfrm>
        </p:spPr>
        <p:txBody>
          <a:bodyPr>
            <a:normAutofit/>
          </a:bodyPr>
          <a:lstStyle/>
          <a:p>
            <a:pPr marL="571500" lvl="0" indent="-571500" algn="just" rtl="1" latinLnBrk="0">
              <a:lnSpc>
                <a:spcPct val="150000"/>
              </a:lnSpc>
              <a:spcBef>
                <a:spcPts val="1000"/>
              </a:spcBef>
              <a:buFont typeface="Wingdings" pitchFamily="2" charset="2"/>
              <a:buChar char="v"/>
            </a:pPr>
            <a:r>
              <a:rPr lang="ar-EG" sz="36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الاجزاء الداخلية : </a:t>
            </a:r>
            <a:r>
              <a:rPr lang="ar-EG" sz="36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توجد هذه الاجزاء داخل وحدة النظام واهمها :</a:t>
            </a:r>
          </a:p>
          <a:p>
            <a:pPr marL="742950" lvl="0" indent="-742950" algn="just" rtl="1" latinLnBrk="0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لوحة الام </a:t>
            </a:r>
            <a:r>
              <a:rPr lang="en-US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Motherboard</a:t>
            </a: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 : </a:t>
            </a:r>
            <a:r>
              <a:rPr lang="ar-EG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لوحة الكترونية كبيرة تضم المعالجات والبطاقات ورقائق الذاكرة مثبتة عليها , ومنافذ اضافية وبطاقات توسع لإضافة اجزاء اخرى مستقبلا.</a:t>
            </a:r>
            <a:endParaRPr lang="ar-IQ" sz="2700" dirty="0">
              <a:solidFill>
                <a:prstClr val="black"/>
              </a:solidFill>
              <a:latin typeface="Calibri"/>
            </a:endParaRP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47527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-7192"/>
            <a:ext cx="7524328" cy="771896"/>
          </a:xfrm>
        </p:spPr>
        <p:txBody>
          <a:bodyPr/>
          <a:lstStyle/>
          <a:p>
            <a:pPr algn="ctr" rtl="1"/>
            <a:r>
              <a:rPr lang="ar-EG" sz="36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anose="02020603050405020304" pitchFamily="18" charset="-78"/>
                <a:ea typeface="+mn-ea"/>
                <a:cs typeface="+mj-cs"/>
              </a:rPr>
              <a:t> </a:t>
            </a:r>
            <a:endParaRPr lang="ar-IQ" sz="360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anose="02020603050405020304" pitchFamily="18" charset="-78"/>
              <a:ea typeface="+mn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672" y="404664"/>
            <a:ext cx="7416824" cy="6048672"/>
          </a:xfrm>
        </p:spPr>
        <p:txBody>
          <a:bodyPr>
            <a:normAutofit/>
          </a:bodyPr>
          <a:lstStyle/>
          <a:p>
            <a:pPr lvl="0" algn="just" rtl="1" latinLnBrk="0">
              <a:lnSpc>
                <a:spcPct val="150000"/>
              </a:lnSpc>
              <a:spcBef>
                <a:spcPts val="1000"/>
              </a:spcBef>
            </a:pPr>
            <a:r>
              <a:rPr lang="ar-EG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2. </a:t>
            </a: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وحدة المعالجة </a:t>
            </a: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: </a:t>
            </a:r>
            <a:r>
              <a:rPr lang="ar-EG" sz="3600" b="1" dirty="0" smtClean="0">
                <a:solidFill>
                  <a:srgbClr val="00B0F0"/>
                </a:solidFill>
                <a:latin typeface="Times New Roman"/>
                <a:ea typeface="Times New Roman"/>
              </a:rPr>
              <a:t>تضم المعالج الدقيق </a:t>
            </a:r>
            <a:r>
              <a:rPr lang="en-US" sz="3600" b="1" dirty="0" smtClean="0">
                <a:solidFill>
                  <a:srgbClr val="00B0F0"/>
                </a:solidFill>
                <a:latin typeface="Times New Roman"/>
                <a:ea typeface="Times New Roman"/>
              </a:rPr>
              <a:t>Microprocessor</a:t>
            </a:r>
            <a:r>
              <a:rPr lang="ar-EG" sz="3600" b="1" dirty="0" smtClean="0">
                <a:solidFill>
                  <a:srgbClr val="00B0F0"/>
                </a:solidFill>
                <a:latin typeface="Times New Roman"/>
                <a:ea typeface="Times New Roman"/>
              </a:rPr>
              <a:t> المعروف بوحدة المعالجة المركزية  </a:t>
            </a:r>
            <a:r>
              <a:rPr lang="en-US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CPU</a:t>
            </a:r>
            <a:r>
              <a:rPr lang="ar-EG" sz="3600" b="1" dirty="0" smtClean="0">
                <a:solidFill>
                  <a:srgbClr val="00B0F0"/>
                </a:solidFill>
                <a:latin typeface="Times New Roman"/>
                <a:ea typeface="Times New Roman"/>
              </a:rPr>
              <a:t> , وظيفته التحكم بالعمليات في الحاسوب ووحدات التخزين الاساسية , وهناك العديد من الشركات التي تقوم بتصنيع المعالج اشهرها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/>
                <a:ea typeface="Times New Roman"/>
              </a:rPr>
              <a:t>IBM,AMD,Intel</a:t>
            </a:r>
            <a:r>
              <a:rPr lang="ar-EG" sz="3600" b="1" dirty="0" smtClean="0">
                <a:solidFill>
                  <a:srgbClr val="00B0F0"/>
                </a:solidFill>
                <a:latin typeface="Times New Roman"/>
                <a:ea typeface="Times New Roman"/>
              </a:rPr>
              <a:t>.</a:t>
            </a:r>
            <a:endParaRPr lang="ar-EG" sz="3600" b="1" dirty="0" smtClean="0">
              <a:solidFill>
                <a:srgbClr val="00B0F0"/>
              </a:solidFill>
              <a:latin typeface="Times New Roman"/>
              <a:ea typeface="Times New Roman"/>
            </a:endParaRPr>
          </a:p>
          <a:p>
            <a:pPr lvl="0" rtl="1" latinLnBrk="0"/>
            <a:endParaRPr lang="ar-IQ" sz="2700" dirty="0">
              <a:solidFill>
                <a:prstClr val="black"/>
              </a:solidFill>
              <a:latin typeface="Calibri"/>
            </a:endParaRP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75294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-7192"/>
            <a:ext cx="7524328" cy="771896"/>
          </a:xfrm>
        </p:spPr>
        <p:txBody>
          <a:bodyPr/>
          <a:lstStyle/>
          <a:p>
            <a:pPr algn="ctr" rtl="1"/>
            <a:r>
              <a:rPr lang="ar-EG" sz="36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anose="02020603050405020304" pitchFamily="18" charset="-78"/>
                <a:ea typeface="+mn-ea"/>
                <a:cs typeface="+mj-cs"/>
              </a:rPr>
              <a:t> </a:t>
            </a:r>
            <a:endParaRPr lang="ar-IQ" sz="360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anose="02020603050405020304" pitchFamily="18" charset="-78"/>
              <a:ea typeface="+mn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672" y="404664"/>
            <a:ext cx="7416824" cy="6048672"/>
          </a:xfrm>
        </p:spPr>
        <p:txBody>
          <a:bodyPr>
            <a:normAutofit/>
          </a:bodyPr>
          <a:lstStyle/>
          <a:p>
            <a:pPr lvl="0" algn="just" rtl="1" latinLnBrk="0">
              <a:lnSpc>
                <a:spcPct val="150000"/>
              </a:lnSpc>
              <a:spcBef>
                <a:spcPts val="1000"/>
              </a:spcBef>
            </a:pP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3. الذاكرة الدائمة </a:t>
            </a:r>
            <a:r>
              <a:rPr lang="en-US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ROM</a:t>
            </a: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 وذاكرة الوصول العشوائي </a:t>
            </a:r>
            <a:r>
              <a:rPr lang="en-US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RAM</a:t>
            </a: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 .</a:t>
            </a:r>
          </a:p>
          <a:p>
            <a:pPr lvl="0" algn="just" rtl="1" latinLnBrk="0">
              <a:lnSpc>
                <a:spcPct val="150000"/>
              </a:lnSpc>
              <a:spcBef>
                <a:spcPts val="1000"/>
              </a:spcBef>
            </a:pP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4. مجهز الطاقة </a:t>
            </a:r>
            <a:r>
              <a:rPr lang="en-US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Power Supply</a:t>
            </a:r>
            <a:r>
              <a:rPr lang="ar-EG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الكهربائية لوحدة النظام .</a:t>
            </a:r>
          </a:p>
          <a:p>
            <a:pPr lvl="0" algn="just" rtl="1" latinLnBrk="0">
              <a:lnSpc>
                <a:spcPct val="150000"/>
              </a:lnSpc>
              <a:spcBef>
                <a:spcPts val="1000"/>
              </a:spcBef>
            </a:pP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5. القرص الصلب </a:t>
            </a:r>
            <a:r>
              <a:rPr lang="en-US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Hard Disk</a:t>
            </a:r>
            <a:r>
              <a:rPr lang="ar-EG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: </a:t>
            </a:r>
            <a:r>
              <a:rPr lang="ar-EG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خزن البيانات والمعلومات بشكل دائم .</a:t>
            </a:r>
            <a:endParaRPr lang="ar-EG" sz="3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/>
              <a:ea typeface="Times New Roman"/>
            </a:endParaRPr>
          </a:p>
          <a:p>
            <a:pPr lvl="0" rtl="1" latinLnBrk="0"/>
            <a:endParaRPr lang="ar-IQ" sz="2700" dirty="0">
              <a:solidFill>
                <a:prstClr val="black"/>
              </a:solidFill>
              <a:latin typeface="Calibri"/>
            </a:endParaRP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57846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907704" y="188640"/>
            <a:ext cx="6563072" cy="1296144"/>
          </a:xfrm>
        </p:spPr>
        <p:txBody>
          <a:bodyPr/>
          <a:lstStyle/>
          <a:p>
            <a:r>
              <a:rPr lang="ar-EG" altLang="ko-KR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1547664" y="692697"/>
            <a:ext cx="7427168" cy="5400600"/>
          </a:xfrm>
        </p:spPr>
        <p:txBody>
          <a:bodyPr/>
          <a:lstStyle/>
          <a:p>
            <a:pPr algn="just" rtl="1"/>
            <a:endParaRPr lang="ar-EG" altLang="ko-KR" sz="20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ar-EG" altLang="ko-KR" sz="3200" b="1" dirty="0" smtClean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6. المروحة </a:t>
            </a:r>
            <a:r>
              <a:rPr lang="en-US" altLang="ko-KR" sz="3200" b="1" dirty="0" smtClean="0">
                <a:solidFill>
                  <a:srgbClr val="FF6699"/>
                </a:solidFill>
                <a:latin typeface="Andalus" pitchFamily="18" charset="-78"/>
                <a:cs typeface="Andalus" pitchFamily="18" charset="-78"/>
              </a:rPr>
              <a:t>Fan</a:t>
            </a:r>
            <a:r>
              <a:rPr lang="ar-EG" altLang="ko-KR" sz="3200" b="1" dirty="0" smtClean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ar-EG" altLang="ko-KR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تعمل على تبريد المعالج الدقيق داخل وحدة النظام لتفادي الحرارة الزائدة .</a:t>
            </a:r>
          </a:p>
          <a:p>
            <a:pPr algn="just" rtl="1">
              <a:lnSpc>
                <a:spcPct val="150000"/>
              </a:lnSpc>
            </a:pPr>
            <a:r>
              <a:rPr lang="ar-EG" altLang="ko-KR" sz="3200" b="1" dirty="0" smtClean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7. بطاقة الفيديو </a:t>
            </a:r>
            <a:r>
              <a:rPr lang="en-US" altLang="ko-KR" sz="3200" b="1" dirty="0" smtClean="0">
                <a:solidFill>
                  <a:srgbClr val="FF6699"/>
                </a:solidFill>
                <a:latin typeface="Andalus" pitchFamily="18" charset="-78"/>
                <a:cs typeface="Andalus" pitchFamily="18" charset="-78"/>
              </a:rPr>
              <a:t>Video Card</a:t>
            </a:r>
            <a:r>
              <a:rPr lang="ar-EG" altLang="ko-KR" sz="3200" b="1" dirty="0" smtClean="0">
                <a:solidFill>
                  <a:srgbClr val="FF6699"/>
                </a:solidFill>
                <a:latin typeface="Andalus" pitchFamily="18" charset="-78"/>
                <a:cs typeface="+mj-cs"/>
              </a:rPr>
              <a:t>: </a:t>
            </a:r>
            <a:r>
              <a:rPr lang="ar-EG" altLang="ko-KR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+mj-cs"/>
              </a:rPr>
              <a:t>تولد رؤية بصرية من النظام الى المستخدم .</a:t>
            </a:r>
          </a:p>
          <a:p>
            <a:pPr algn="just" rtl="1">
              <a:lnSpc>
                <a:spcPct val="150000"/>
              </a:lnSpc>
            </a:pPr>
            <a:r>
              <a:rPr lang="ar-EG" altLang="ko-KR" sz="3200" b="1" dirty="0" smtClean="0">
                <a:solidFill>
                  <a:srgbClr val="FF6699"/>
                </a:solidFill>
                <a:latin typeface="Andalus" pitchFamily="18" charset="-78"/>
                <a:cs typeface="+mj-cs"/>
              </a:rPr>
              <a:t>8. شقوق </a:t>
            </a:r>
            <a:r>
              <a:rPr lang="en-US" altLang="ko-KR" sz="3200" b="1" dirty="0" smtClean="0">
                <a:solidFill>
                  <a:srgbClr val="FF6699"/>
                </a:solidFill>
                <a:latin typeface="Andalus" pitchFamily="18" charset="-78"/>
                <a:cs typeface="+mj-cs"/>
              </a:rPr>
              <a:t>Slots</a:t>
            </a:r>
            <a:r>
              <a:rPr lang="ar-EG" altLang="ko-KR" sz="3200" b="1" dirty="0" smtClean="0">
                <a:solidFill>
                  <a:srgbClr val="FF6699"/>
                </a:solidFill>
                <a:latin typeface="Andalus" pitchFamily="18" charset="-78"/>
                <a:cs typeface="+mj-cs"/>
              </a:rPr>
              <a:t> : </a:t>
            </a:r>
            <a:r>
              <a:rPr lang="ar-EG" altLang="ko-KR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+mj-cs"/>
              </a:rPr>
              <a:t>تستخدم لتعشيق بطاقات اضافية .</a:t>
            </a:r>
            <a:endParaRPr lang="ar-EG" altLang="ko-KR" sz="3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ndalus" pitchFamily="18" charset="-78"/>
              <a:cs typeface="+mj-cs"/>
            </a:endParaRPr>
          </a:p>
          <a:p>
            <a:pPr algn="just" rtl="1"/>
            <a:endParaRPr lang="ar-EG" altLang="ko-KR" sz="32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-7192"/>
            <a:ext cx="7524328" cy="771896"/>
          </a:xfrm>
        </p:spPr>
        <p:txBody>
          <a:bodyPr/>
          <a:lstStyle/>
          <a:p>
            <a:pPr algn="ctr" rtl="1"/>
            <a:r>
              <a:rPr lang="ar-EG" sz="36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anose="02020603050405020304" pitchFamily="18" charset="-78"/>
                <a:ea typeface="+mn-ea"/>
                <a:cs typeface="+mj-cs"/>
              </a:rPr>
              <a:t> </a:t>
            </a:r>
            <a:endParaRPr lang="ar-IQ" sz="360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anose="02020603050405020304" pitchFamily="18" charset="-78"/>
              <a:ea typeface="+mn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672" y="404664"/>
            <a:ext cx="7416824" cy="6048672"/>
          </a:xfrm>
        </p:spPr>
        <p:txBody>
          <a:bodyPr>
            <a:normAutofit/>
          </a:bodyPr>
          <a:lstStyle/>
          <a:p>
            <a:pPr lvl="0" algn="just" rtl="1" latinLnBrk="0">
              <a:lnSpc>
                <a:spcPct val="150000"/>
              </a:lnSpc>
              <a:spcBef>
                <a:spcPts val="1000"/>
              </a:spcBef>
            </a:pP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9. ساعة النظام </a:t>
            </a:r>
            <a:r>
              <a:rPr lang="en-US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System Clock</a:t>
            </a: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 </a:t>
            </a: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: </a:t>
            </a:r>
            <a:r>
              <a:rPr lang="ar-EG" sz="3600" b="1" dirty="0" smtClean="0">
                <a:solidFill>
                  <a:srgbClr val="00B0F0"/>
                </a:solidFill>
                <a:latin typeface="Times New Roman"/>
                <a:ea typeface="Times New Roman"/>
              </a:rPr>
              <a:t>تنظم الزمن في الحاسوب , وتساعد في تحديد سرعة تنفيذ الحاسوب للعمليات .</a:t>
            </a:r>
          </a:p>
          <a:p>
            <a:pPr algn="just" rtl="1" latinLnBrk="0">
              <a:lnSpc>
                <a:spcPct val="150000"/>
              </a:lnSpc>
              <a:spcBef>
                <a:spcPts val="1000"/>
              </a:spcBef>
            </a:pP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10. بطارية ساعة </a:t>
            </a:r>
            <a:r>
              <a:rPr lang="ar-EG" sz="3600" b="1" dirty="0">
                <a:solidFill>
                  <a:srgbClr val="FF6699"/>
                </a:solidFill>
                <a:latin typeface="Times New Roman"/>
                <a:ea typeface="Times New Roman"/>
              </a:rPr>
              <a:t>النظام </a:t>
            </a:r>
            <a:r>
              <a:rPr lang="en-US" sz="3600" b="1" dirty="0">
                <a:solidFill>
                  <a:srgbClr val="FF6699"/>
                </a:solidFill>
                <a:latin typeface="Times New Roman"/>
                <a:ea typeface="Times New Roman"/>
              </a:rPr>
              <a:t>System </a:t>
            </a:r>
            <a:r>
              <a:rPr lang="en-US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Clock Battery</a:t>
            </a:r>
            <a:r>
              <a:rPr lang="ar-EG" sz="3600" b="1" dirty="0" smtClean="0">
                <a:solidFill>
                  <a:srgbClr val="FF6699"/>
                </a:solidFill>
                <a:latin typeface="Times New Roman"/>
                <a:ea typeface="Times New Roman"/>
              </a:rPr>
              <a:t> </a:t>
            </a:r>
            <a:r>
              <a:rPr lang="ar-EG" sz="3600" b="1" dirty="0">
                <a:solidFill>
                  <a:srgbClr val="FF6699"/>
                </a:solidFill>
                <a:latin typeface="Times New Roman"/>
                <a:ea typeface="Times New Roman"/>
              </a:rPr>
              <a:t>: </a:t>
            </a:r>
            <a:r>
              <a:rPr lang="ar-EG" sz="3600" b="1" dirty="0" smtClean="0">
                <a:solidFill>
                  <a:srgbClr val="00B0F0"/>
                </a:solidFill>
                <a:latin typeface="Times New Roman"/>
                <a:ea typeface="Times New Roman"/>
              </a:rPr>
              <a:t>تبقي ساعة الحاسوب تعمل حتى بعد اطفاء الحاسوب.</a:t>
            </a:r>
            <a:endParaRPr lang="ar-EG" sz="3600" b="1" dirty="0" smtClean="0">
              <a:solidFill>
                <a:srgbClr val="00B0F0"/>
              </a:solidFill>
              <a:latin typeface="Times New Roman"/>
              <a:ea typeface="Times New Roman"/>
            </a:endParaRPr>
          </a:p>
          <a:p>
            <a:pPr lvl="0" rtl="1" latinLnBrk="0"/>
            <a:endParaRPr lang="ar-IQ" sz="2700" dirty="0">
              <a:solidFill>
                <a:prstClr val="black"/>
              </a:solidFill>
              <a:latin typeface="Calibri"/>
            </a:endParaRP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29558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420888"/>
            <a:ext cx="7488832" cy="2808312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 prstMaterial="dkEdge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 latinLnBrk="0">
              <a:spcBef>
                <a:spcPts val="0"/>
              </a:spcBef>
            </a:pPr>
            <a:r>
              <a:rPr lang="en-US" sz="8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anose="04020705040A02060702" pitchFamily="82" charset="0"/>
              </a:rPr>
              <a:t>     </a:t>
            </a:r>
            <a:r>
              <a:rPr lang="en-US" sz="8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Thank you</a:t>
            </a:r>
            <a:br>
              <a:rPr lang="en-US" sz="8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</a:br>
            <a:endParaRPr lang="ar-IQ" sz="88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920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</TotalTime>
  <Words>206</Words>
  <Application>Microsoft Office PowerPoint</Application>
  <PresentationFormat>On-screen Show (4:3)</PresentationFormat>
  <Paragraphs>28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Custom Design</vt:lpstr>
      <vt:lpstr>PowerPoint Presentation</vt:lpstr>
      <vt:lpstr> </vt:lpstr>
      <vt:lpstr> </vt:lpstr>
      <vt:lpstr> </vt:lpstr>
      <vt:lpstr> </vt:lpstr>
      <vt:lpstr> </vt:lpstr>
      <vt:lpstr>     Thank you 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USER</cp:lastModifiedBy>
  <cp:revision>246</cp:revision>
  <dcterms:created xsi:type="dcterms:W3CDTF">2014-04-01T16:35:38Z</dcterms:created>
  <dcterms:modified xsi:type="dcterms:W3CDTF">2017-02-26T20:47:16Z</dcterms:modified>
</cp:coreProperties>
</file>