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57192"/>
          </a:xfrm>
        </p:spPr>
        <p:txBody>
          <a:bodyPr>
            <a:normAutofit/>
          </a:bodyPr>
          <a:lstStyle/>
          <a:p>
            <a:r>
              <a:rPr lang="ar-IQ" b="1" u="sng" dirty="0"/>
              <a:t>المقاصد الثمانية القرآنية </a:t>
            </a:r>
            <a:endParaRPr lang="en-US" dirty="0"/>
          </a:p>
          <a:p>
            <a:pPr lvl="0"/>
            <a:r>
              <a:rPr lang="ar-IQ" dirty="0"/>
              <a:t>تصحيح العقائد والتصورات وتتضمن الفقرات الاتية :- </a:t>
            </a:r>
            <a:endParaRPr lang="en-US" dirty="0"/>
          </a:p>
          <a:p>
            <a:pPr lvl="0"/>
            <a:r>
              <a:rPr lang="ar-IQ" dirty="0"/>
              <a:t>ارساء قواعد ودعائم التوحيد </a:t>
            </a:r>
            <a:endParaRPr lang="en-US" dirty="0"/>
          </a:p>
          <a:p>
            <a:pPr lvl="0"/>
            <a:r>
              <a:rPr lang="ar-IQ" dirty="0"/>
              <a:t>تصحيح العقيدة في النبوة والرسالة </a:t>
            </a:r>
            <a:endParaRPr lang="en-US" dirty="0"/>
          </a:p>
          <a:p>
            <a:pPr lvl="0"/>
            <a:r>
              <a:rPr lang="ar-IQ" dirty="0"/>
              <a:t>تثبيت العقيدة يوم الاخر </a:t>
            </a:r>
            <a:endParaRPr lang="en-US" dirty="0"/>
          </a:p>
          <a:p>
            <a:pPr marL="109728" indent="0">
              <a:buNone/>
            </a:pP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/>
              <a:t/>
            </a:r>
            <a:br>
              <a:rPr lang="ar-IQ" dirty="0"/>
            </a:br>
            <a:r>
              <a:rPr lang="ar-IQ" dirty="0"/>
              <a:t>المبحث </a:t>
            </a:r>
            <a:r>
              <a:rPr lang="ar-IQ" dirty="0" smtClean="0"/>
              <a:t>التاسع </a:t>
            </a:r>
            <a:r>
              <a:rPr lang="ar-IQ" dirty="0"/>
              <a:t/>
            </a:r>
            <a:br>
              <a:rPr lang="ar-IQ" dirty="0"/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pPr lvl="0"/>
            <a:r>
              <a:rPr lang="ar-IQ" dirty="0"/>
              <a:t>تكرير كرامة الانسان وحقوقه وتتضمن الفقرات الاتية :- </a:t>
            </a:r>
            <a:endParaRPr lang="en-US" dirty="0"/>
          </a:p>
          <a:p>
            <a:pPr lvl="0"/>
            <a:r>
              <a:rPr lang="ar-IQ" dirty="0"/>
              <a:t>تقرير كرامة الانسان </a:t>
            </a:r>
            <a:endParaRPr lang="en-US" dirty="0"/>
          </a:p>
          <a:p>
            <a:pPr lvl="0"/>
            <a:r>
              <a:rPr lang="ar-IQ" dirty="0"/>
              <a:t>تقرير حقوق الانسان بشكل عام</a:t>
            </a:r>
            <a:endParaRPr lang="en-US" dirty="0"/>
          </a:p>
          <a:p>
            <a:r>
              <a:rPr lang="ar-IQ" dirty="0"/>
              <a:t>تقرير الضعفاء من البشر ولهم حقوق اكثر من الاغنياء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314595"/>
          </a:xfrm>
        </p:spPr>
        <p:txBody>
          <a:bodyPr>
            <a:normAutofit/>
          </a:bodyPr>
          <a:lstStyle/>
          <a:p>
            <a:pPr lvl="0"/>
            <a:r>
              <a:rPr lang="ar-IQ" dirty="0"/>
              <a:t>عبادة الله وتقواه </a:t>
            </a:r>
            <a:endParaRPr lang="en-US" dirty="0"/>
          </a:p>
          <a:p>
            <a:pPr lvl="0"/>
            <a:r>
              <a:rPr lang="ar-IQ" dirty="0"/>
              <a:t>تزكية النفس البشرية </a:t>
            </a:r>
            <a:endParaRPr lang="en-US" dirty="0"/>
          </a:p>
          <a:p>
            <a:pPr lvl="0"/>
            <a:r>
              <a:rPr lang="ar-IQ" dirty="0"/>
              <a:t>تكوين الاسرة وتحرير المرأة وانصافها من الظلم والجاهلية وتتضمن الفقرات الاتية :- </a:t>
            </a:r>
            <a:endParaRPr lang="en-US" dirty="0"/>
          </a:p>
          <a:p>
            <a:pPr lvl="0"/>
            <a:r>
              <a:rPr lang="ar-IQ" dirty="0"/>
              <a:t>ايجاد ثقافة بين الزوجين </a:t>
            </a:r>
            <a:endParaRPr lang="en-US" dirty="0"/>
          </a:p>
          <a:p>
            <a:pPr lvl="0"/>
            <a:r>
              <a:rPr lang="ar-IQ" dirty="0"/>
              <a:t>الزواج </a:t>
            </a:r>
            <a:endParaRPr lang="en-US" dirty="0"/>
          </a:p>
          <a:p>
            <a:pPr lvl="0"/>
            <a:r>
              <a:rPr lang="ar-IQ" dirty="0"/>
              <a:t>التوافق الديني بين الزوجين </a:t>
            </a:r>
            <a:endParaRPr lang="en-US" dirty="0"/>
          </a:p>
          <a:p>
            <a:pPr lvl="0"/>
            <a:r>
              <a:rPr lang="ar-IQ" dirty="0"/>
              <a:t>عبادة الله وتقواه </a:t>
            </a:r>
            <a:endParaRPr lang="en-US" dirty="0"/>
          </a:p>
          <a:p>
            <a:pPr marL="109728" lv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9408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IQ" dirty="0"/>
              <a:t>بناء الامة التي لها قوام مع الانسانية </a:t>
            </a:r>
            <a:endParaRPr lang="en-US" dirty="0"/>
          </a:p>
          <a:p>
            <a:pPr lvl="0"/>
            <a:r>
              <a:rPr lang="ar-IQ" dirty="0"/>
              <a:t>دعوة الى عالم الانسان والمتعاون اي تجمعهم الانسانية والعقائد وتتضمن الفقرات الاتية :- </a:t>
            </a:r>
            <a:endParaRPr lang="en-US" dirty="0"/>
          </a:p>
          <a:p>
            <a:pPr lvl="0"/>
            <a:r>
              <a:rPr lang="ar-IQ" dirty="0"/>
              <a:t>تحرير الانسان من العبودية لغير الله </a:t>
            </a:r>
            <a:endParaRPr lang="en-US" dirty="0"/>
          </a:p>
          <a:p>
            <a:pPr lvl="0"/>
            <a:r>
              <a:rPr lang="ar-IQ" dirty="0"/>
              <a:t>الاخاء والمساواة بين الجميع </a:t>
            </a:r>
            <a:endParaRPr lang="en-US" dirty="0"/>
          </a:p>
          <a:p>
            <a:pPr lvl="0"/>
            <a:r>
              <a:rPr lang="ar-IQ" dirty="0"/>
              <a:t>العدل بين جميع المسلمين والناس</a:t>
            </a:r>
            <a:endParaRPr lang="en-US" dirty="0"/>
          </a:p>
          <a:p>
            <a:pPr lvl="0"/>
            <a:r>
              <a:rPr lang="ar-IQ" dirty="0"/>
              <a:t>تحقيق السلام العالمي</a:t>
            </a:r>
            <a:endParaRPr lang="en-US" dirty="0"/>
          </a:p>
          <a:p>
            <a:pPr lvl="0"/>
            <a:r>
              <a:rPr lang="ar-IQ" dirty="0"/>
              <a:t>التسامح مع غير المسلمين المسالمين </a:t>
            </a:r>
            <a:endParaRPr lang="en-US" dirty="0"/>
          </a:p>
          <a:p>
            <a:pPr lvl="0"/>
            <a:r>
              <a:rPr lang="ar-IQ" dirty="0"/>
              <a:t>الامن والسكينة للامــــــــــة </a:t>
            </a:r>
            <a:endParaRPr lang="en-US" dirty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251377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103</TotalTime>
  <Words>136</Words>
  <Application>Microsoft Office PowerPoint</Application>
  <PresentationFormat>عرض على الشاشة (3:4)‏</PresentationFormat>
  <Paragraphs>29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Concourse</vt:lpstr>
      <vt:lpstr>مباحث علم التفسير</vt:lpstr>
      <vt:lpstr> المبحث التاسع  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PC2</cp:lastModifiedBy>
  <cp:revision>12</cp:revision>
  <dcterms:created xsi:type="dcterms:W3CDTF">2019-11-11T07:23:00Z</dcterms:created>
  <dcterms:modified xsi:type="dcterms:W3CDTF">2019-11-11T09:34:52Z</dcterms:modified>
</cp:coreProperties>
</file>