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08" r:id="rId1"/>
  </p:sldMasterIdLst>
  <p:sldIdLst>
    <p:sldId id="256" r:id="rId2"/>
    <p:sldId id="259" r:id="rId3"/>
    <p:sldId id="257" r:id="rId4"/>
    <p:sldId id="258" r:id="rId5"/>
    <p:sldId id="260" r:id="rId6"/>
    <p:sldId id="261" r:id="rId7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ar-IQ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ar-IQ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1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r" rtl="1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r" rtl="1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r" rtl="1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ar-IQ" dirty="0" smtClean="0"/>
              <a:t>مباحث</a:t>
            </a:r>
            <a:br>
              <a:rPr lang="ar-IQ" dirty="0" smtClean="0"/>
            </a:br>
            <a:r>
              <a:rPr lang="ar-IQ" dirty="0" smtClean="0"/>
              <a:t>علم التفسير</a:t>
            </a:r>
            <a:endParaRPr lang="ar-IQ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ar-IQ" dirty="0" smtClean="0"/>
              <a:t>قسم العقيدة والفكر الاسلامي</a:t>
            </a:r>
          </a:p>
          <a:p>
            <a:r>
              <a:rPr lang="ar-IQ" dirty="0" smtClean="0"/>
              <a:t>المرحلة الثالثة</a:t>
            </a:r>
          </a:p>
          <a:p>
            <a:endParaRPr lang="ar-IQ" dirty="0"/>
          </a:p>
          <a:p>
            <a:endParaRPr lang="ar-IQ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827584" y="5589240"/>
            <a:ext cx="352839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IQ" sz="2400" b="1" dirty="0" err="1" smtClean="0">
                <a:solidFill>
                  <a:schemeClr val="bg1"/>
                </a:solidFill>
              </a:rPr>
              <a:t>أ.م.د</a:t>
            </a:r>
            <a:r>
              <a:rPr lang="ar-IQ" sz="2400" b="1" dirty="0" smtClean="0">
                <a:solidFill>
                  <a:schemeClr val="bg1"/>
                </a:solidFill>
              </a:rPr>
              <a:t> ابراهيم عبد السلام ياسين</a:t>
            </a:r>
            <a:endParaRPr lang="ar-IQ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04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412776"/>
            <a:ext cx="8712968" cy="5157192"/>
          </a:xfrm>
        </p:spPr>
        <p:txBody>
          <a:bodyPr>
            <a:normAutofit/>
          </a:bodyPr>
          <a:lstStyle/>
          <a:p>
            <a:r>
              <a:rPr lang="ar-IQ" b="1" dirty="0"/>
              <a:t>التفسير الموضوعي لسورة الاخلاص </a:t>
            </a:r>
            <a:endParaRPr lang="en-US" dirty="0"/>
          </a:p>
          <a:p>
            <a:r>
              <a:rPr lang="ar-IQ" b="1" dirty="0"/>
              <a:t> </a:t>
            </a:r>
            <a:endParaRPr lang="en-US" dirty="0"/>
          </a:p>
          <a:p>
            <a:pPr lvl="0"/>
            <a:r>
              <a:rPr lang="ar-IQ" b="1" dirty="0"/>
              <a:t>الهدف :-</a:t>
            </a:r>
            <a:r>
              <a:rPr lang="ar-IQ" dirty="0"/>
              <a:t> هي سورة معنية بصفات الله عز وجل بحيث بين الهدف ان الله لم يلد ولم يولد اي ان السورة نفت ان يكون لله ولد وكذلك نفت ان الله له اب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ar-IQ" dirty="0"/>
              <a:t/>
            </a:r>
            <a:br>
              <a:rPr lang="ar-IQ" dirty="0"/>
            </a:br>
            <a:r>
              <a:rPr lang="ar-IQ" dirty="0"/>
              <a:t>المبحث </a:t>
            </a:r>
            <a:r>
              <a:rPr lang="ar-IQ" dirty="0" smtClean="0"/>
              <a:t>الحادي </a:t>
            </a:r>
            <a:r>
              <a:rPr lang="ar-IQ" dirty="0" smtClean="0"/>
              <a:t>عاشر </a:t>
            </a:r>
            <a:r>
              <a:rPr lang="ar-IQ" dirty="0"/>
              <a:t/>
            </a:r>
            <a:br>
              <a:rPr lang="ar-IQ" dirty="0"/>
            </a:b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2768339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404664"/>
            <a:ext cx="8363272" cy="5688632"/>
          </a:xfrm>
        </p:spPr>
        <p:txBody>
          <a:bodyPr>
            <a:normAutofit/>
          </a:bodyPr>
          <a:lstStyle/>
          <a:p>
            <a:pPr lvl="0"/>
            <a:r>
              <a:rPr lang="ar-IQ" b="1" dirty="0"/>
              <a:t>المشكلة :-</a:t>
            </a:r>
            <a:r>
              <a:rPr lang="ar-IQ" dirty="0"/>
              <a:t> جهل الكثير من المسلمين بما دلت عليه هذه السورة من المعاني والصفات الالهية .</a:t>
            </a:r>
            <a:endParaRPr lang="en-US" dirty="0"/>
          </a:p>
          <a:p>
            <a:r>
              <a:rPr lang="en-US" dirty="0"/>
              <a:t> </a:t>
            </a:r>
          </a:p>
          <a:p>
            <a:pPr lvl="0"/>
            <a:r>
              <a:rPr lang="ar-IQ" b="1" dirty="0"/>
              <a:t>سبب النزول :-</a:t>
            </a:r>
            <a:r>
              <a:rPr lang="ar-IQ" dirty="0"/>
              <a:t> سأل المشركين الرسول ( صلى الله عليه واله وسلم ) صف لنا ربك فنزلت هذه السورة بصفات الله عز وجل </a:t>
            </a:r>
            <a:endParaRPr lang="en-US" dirty="0"/>
          </a:p>
          <a:p>
            <a:pPr marL="109728" lvl="0" indent="0">
              <a:buNone/>
            </a:pP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7295513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692696"/>
            <a:ext cx="8291264" cy="5314595"/>
          </a:xfrm>
        </p:spPr>
        <p:txBody>
          <a:bodyPr>
            <a:normAutofit/>
          </a:bodyPr>
          <a:lstStyle/>
          <a:p>
            <a:pPr lvl="0"/>
            <a:r>
              <a:rPr lang="ar-IQ" b="1" dirty="0"/>
              <a:t>تفسير السورة حسب المقاصد </a:t>
            </a:r>
            <a:r>
              <a:rPr lang="ar-IQ" b="1" dirty="0" err="1"/>
              <a:t>القرانية</a:t>
            </a:r>
            <a:r>
              <a:rPr lang="ar-IQ" b="1" dirty="0"/>
              <a:t> :</a:t>
            </a:r>
            <a:r>
              <a:rPr lang="ar-IQ" dirty="0"/>
              <a:t> حيث ذكرت هذه السورة بعض الصفات الثبوتية لله عز وجل ونفت بعض الصفات عنه سبحانه وتعالى وجمعت هذه السورة بين توحيد الذات وبعض الصفات وتوحيد الالوهية في قوله تعالى ( الله الصمد ) </a:t>
            </a:r>
            <a:endParaRPr lang="en-US" dirty="0"/>
          </a:p>
          <a:p>
            <a:pPr marL="109728" indent="0">
              <a:buNone/>
            </a:pPr>
            <a:r>
              <a:rPr lang="ar-IQ" dirty="0"/>
              <a:t> </a:t>
            </a:r>
            <a:endParaRPr lang="en-US" dirty="0"/>
          </a:p>
          <a:p>
            <a:pPr marL="109728" lvl="0" indent="0">
              <a:buNone/>
            </a:pP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6940898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محتوى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IQ" b="1" dirty="0"/>
              <a:t>عندما نأتي للنص </a:t>
            </a:r>
            <a:r>
              <a:rPr lang="ar-IQ" b="1" dirty="0" err="1"/>
              <a:t>القراني</a:t>
            </a:r>
            <a:r>
              <a:rPr lang="ar-IQ" b="1" dirty="0"/>
              <a:t> يجب ان نأخذه من جميع الجوانب </a:t>
            </a:r>
            <a:endParaRPr lang="en-US" dirty="0"/>
          </a:p>
          <a:p>
            <a:r>
              <a:rPr lang="ar-IQ" dirty="0"/>
              <a:t> </a:t>
            </a:r>
            <a:endParaRPr lang="en-US" dirty="0"/>
          </a:p>
          <a:p>
            <a:pPr lvl="0"/>
            <a:r>
              <a:rPr lang="ar-IQ" dirty="0"/>
              <a:t>سبب النزول</a:t>
            </a:r>
            <a:endParaRPr lang="en-US" dirty="0"/>
          </a:p>
          <a:p>
            <a:pPr lvl="0"/>
            <a:r>
              <a:rPr lang="ar-IQ" dirty="0"/>
              <a:t>تأريخ النزول </a:t>
            </a:r>
            <a:endParaRPr lang="en-US" dirty="0"/>
          </a:p>
          <a:p>
            <a:pPr lvl="0"/>
            <a:r>
              <a:rPr lang="ar-IQ" dirty="0"/>
              <a:t>تفسير مفردة </a:t>
            </a:r>
            <a:r>
              <a:rPr lang="ar-IQ" dirty="0" err="1"/>
              <a:t>مفردة</a:t>
            </a:r>
            <a:endParaRPr lang="en-US" dirty="0"/>
          </a:p>
          <a:p>
            <a:pPr lvl="0"/>
            <a:r>
              <a:rPr lang="ar-IQ" dirty="0"/>
              <a:t>تفسير جملة </a:t>
            </a:r>
            <a:r>
              <a:rPr lang="ar-IQ" dirty="0" err="1"/>
              <a:t>جملة</a:t>
            </a:r>
            <a:r>
              <a:rPr lang="ar-IQ" dirty="0"/>
              <a:t> </a:t>
            </a:r>
            <a:endParaRPr lang="en-US"/>
          </a:p>
          <a:p>
            <a:pPr marL="109728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51377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محتوى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653191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114</TotalTime>
  <Words>81</Words>
  <Application>Microsoft Office PowerPoint</Application>
  <PresentationFormat>عرض على الشاشة (3:4)‏</PresentationFormat>
  <Paragraphs>19</Paragraphs>
  <Slides>6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6</vt:i4>
      </vt:variant>
    </vt:vector>
  </HeadingPairs>
  <TitlesOfParts>
    <vt:vector size="7" baseType="lpstr">
      <vt:lpstr>Concourse</vt:lpstr>
      <vt:lpstr>مباحث علم التفسير</vt:lpstr>
      <vt:lpstr> المبحث الحادي عاشر  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علم التفسير</dc:title>
  <dc:creator>PC1</dc:creator>
  <cp:lastModifiedBy>PC2</cp:lastModifiedBy>
  <cp:revision>14</cp:revision>
  <dcterms:created xsi:type="dcterms:W3CDTF">2019-11-11T07:23:00Z</dcterms:created>
  <dcterms:modified xsi:type="dcterms:W3CDTF">2019-11-11T09:45:24Z</dcterms:modified>
</cp:coreProperties>
</file>