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60" r:id="rId2"/>
    <p:sldId id="261" r:id="rId3"/>
    <p:sldId id="262" r:id="rId4"/>
    <p:sldId id="263" r:id="rId5"/>
    <p:sldId id="264" r:id="rId6"/>
    <p:sldId id="265" r:id="rId7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344CC-0D2D-4D44-9680-9F6F587188F0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AE19E-7D44-43B2-B155-193F1E7A1BB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77064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344CC-0D2D-4D44-9680-9F6F587188F0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AE19E-7D44-43B2-B155-193F1E7A1BB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682749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344CC-0D2D-4D44-9680-9F6F587188F0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AE19E-7D44-43B2-B155-193F1E7A1BB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692027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344CC-0D2D-4D44-9680-9F6F587188F0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AE19E-7D44-43B2-B155-193F1E7A1BB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9852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344CC-0D2D-4D44-9680-9F6F587188F0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AE19E-7D44-43B2-B155-193F1E7A1BB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563285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344CC-0D2D-4D44-9680-9F6F587188F0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AE19E-7D44-43B2-B155-193F1E7A1BB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653035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344CC-0D2D-4D44-9680-9F6F587188F0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AE19E-7D44-43B2-B155-193F1E7A1BB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173603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344CC-0D2D-4D44-9680-9F6F587188F0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AE19E-7D44-43B2-B155-193F1E7A1BB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502745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344CC-0D2D-4D44-9680-9F6F587188F0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AE19E-7D44-43B2-B155-193F1E7A1BB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785823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344CC-0D2D-4D44-9680-9F6F587188F0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AE19E-7D44-43B2-B155-193F1E7A1BB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890141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344CC-0D2D-4D44-9680-9F6F587188F0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AAE19E-7D44-43B2-B155-193F1E7A1BB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921780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9344CC-0D2D-4D44-9680-9F6F587188F0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AAE19E-7D44-43B2-B155-193F1E7A1BB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230654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b="1" dirty="0" smtClean="0">
                <a:solidFill>
                  <a:srgbClr val="FF0000"/>
                </a:solidFill>
              </a:rPr>
              <a:t>المحاضرة التاسعة عشر</a:t>
            </a:r>
            <a:endParaRPr lang="ar-IQ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ar-IQ" dirty="0" smtClean="0"/>
          </a:p>
          <a:p>
            <a:endParaRPr lang="ar-IQ" dirty="0"/>
          </a:p>
          <a:p>
            <a:r>
              <a:rPr lang="ar-IQ" sz="4400" b="1" dirty="0" smtClean="0">
                <a:solidFill>
                  <a:srgbClr val="FF0000"/>
                </a:solidFill>
              </a:rPr>
              <a:t>                    المفهوم</a:t>
            </a:r>
          </a:p>
          <a:p>
            <a:r>
              <a:rPr lang="ar-IQ" sz="6000" b="1" dirty="0" smtClean="0">
                <a:solidFill>
                  <a:srgbClr val="FF0000"/>
                </a:solidFill>
              </a:rPr>
              <a:t>                                       </a:t>
            </a:r>
            <a:br>
              <a:rPr lang="ar-IQ" sz="6000" b="1" dirty="0" smtClean="0">
                <a:solidFill>
                  <a:srgbClr val="FF0000"/>
                </a:solidFill>
              </a:rPr>
            </a:br>
            <a:endParaRPr lang="ar-IQ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3962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IQ" dirty="0" smtClean="0"/>
              <a:t> المفهوم</a:t>
            </a: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IQ" dirty="0" smtClean="0"/>
              <a:t>تعريف طبيعة المفاهيم</a:t>
            </a:r>
          </a:p>
          <a:p>
            <a:r>
              <a:rPr lang="ar-IQ" dirty="0" smtClean="0"/>
              <a:t>المراحل الاساسية لتعلم المفاهيم</a:t>
            </a:r>
          </a:p>
          <a:p>
            <a:r>
              <a:rPr lang="ar-IQ" dirty="0" smtClean="0"/>
              <a:t>اكتساب المفاهيم وتطورها</a:t>
            </a: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26293143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dirty="0" smtClean="0"/>
              <a:t>المحاضرة التاسعة عشر</a:t>
            </a: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just"/>
            <a:endParaRPr lang="ar-IQ" dirty="0" smtClean="0"/>
          </a:p>
          <a:p>
            <a:r>
              <a:rPr lang="ar-IQ" sz="4800" dirty="0" smtClean="0"/>
              <a:t>             </a:t>
            </a:r>
          </a:p>
          <a:p>
            <a:r>
              <a:rPr lang="ar-IQ" sz="4800" dirty="0"/>
              <a:t> </a:t>
            </a:r>
            <a:r>
              <a:rPr lang="ar-IQ" sz="4800" dirty="0" smtClean="0"/>
              <a:t>            المفهوم </a:t>
            </a:r>
            <a:endParaRPr lang="ar-IQ" sz="4800" dirty="0"/>
          </a:p>
        </p:txBody>
      </p:sp>
    </p:spTree>
    <p:extLst>
      <p:ext uri="{BB962C8B-B14F-4D97-AF65-F5344CB8AC3E}">
        <p14:creationId xmlns:p14="http://schemas.microsoft.com/office/powerpoint/2010/main" val="27781627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dirty="0" smtClean="0"/>
              <a:t>المفهوم </a:t>
            </a: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ar-IQ" dirty="0" smtClean="0"/>
          </a:p>
          <a:p>
            <a:r>
              <a:rPr lang="ar-IQ" dirty="0" smtClean="0"/>
              <a:t>تعريف المفهوم :- مجموعة من الأشياء أو الحوادث أو الرموز تجمع معاً على أساس خصائصها المشتركة العامة  .</a:t>
            </a:r>
          </a:p>
          <a:p>
            <a:endParaRPr lang="ar-IQ" dirty="0" smtClean="0"/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0948205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dirty="0" smtClean="0"/>
              <a:t>المراحل الأساسية لتعلم المفهوم</a:t>
            </a: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dirty="0" smtClean="0"/>
              <a:t>1- المرحلة العملية :- وتعرف بمرحلة العمل الحسي وفيها يتكون الفعل وهو طريق الطفل لفهم البيئة عن طريق التفاعل المباشر مع الأشياء .</a:t>
            </a:r>
          </a:p>
          <a:p>
            <a:r>
              <a:rPr lang="ar-IQ" dirty="0" smtClean="0"/>
              <a:t>المرحلة الصورية :- وهي المرحلة التي ينقل فيها الطفل معلوماته و يمثلها عن طريق الصور الخيالية .</a:t>
            </a:r>
          </a:p>
          <a:p>
            <a:r>
              <a:rPr lang="ar-IQ" dirty="0" smtClean="0"/>
              <a:t>3- المرحلة الرمزية :- وهي المرحلة التي يصل فيها الطفل الى مرحلة التجريد وأستعمال الرموز ، أذ يحل الرمز محل الأفعال الحركية</a:t>
            </a: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7311581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dirty="0" smtClean="0"/>
              <a:t>أكتساب المفاهيم وتطورها</a:t>
            </a: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dirty="0" smtClean="0"/>
              <a:t>1- كلما زادت خبرة الفرد عن المفهوم كلما بتعرفه على أمثلة أضافية له ، كلما ظهرت عنده المزيد من الخصائص عنه ، وتعرف على العلاقات التي تربطه بمفاهيم أحرى .</a:t>
            </a:r>
          </a:p>
          <a:p>
            <a:pPr marL="0" indent="0">
              <a:buNone/>
            </a:pPr>
            <a:endParaRPr lang="ar-IQ" dirty="0" smtClean="0"/>
          </a:p>
          <a:p>
            <a:r>
              <a:rPr lang="ar-IQ" dirty="0" smtClean="0"/>
              <a:t>2- تختلف المفاهيم في درجة أكتسابها وتطورها بأختلاف المفهوم نفسه.</a:t>
            </a: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10461014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153</Words>
  <Application>Microsoft Office PowerPoint</Application>
  <PresentationFormat>On-screen Show (4:3)</PresentationFormat>
  <Paragraphs>24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المحاضرة التاسعة عشر</vt:lpstr>
      <vt:lpstr> المفهوم</vt:lpstr>
      <vt:lpstr>المحاضرة التاسعة عشر</vt:lpstr>
      <vt:lpstr>المفهوم </vt:lpstr>
      <vt:lpstr>المراحل الأساسية لتعلم المفهوم</vt:lpstr>
      <vt:lpstr>أكتساب المفاهيم وتطورها</vt:lpstr>
    </vt:vector>
  </TitlesOfParts>
  <Company>SACC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Maher</dc:creator>
  <cp:lastModifiedBy>Maher</cp:lastModifiedBy>
  <cp:revision>4</cp:revision>
  <dcterms:created xsi:type="dcterms:W3CDTF">2019-11-29T11:11:38Z</dcterms:created>
  <dcterms:modified xsi:type="dcterms:W3CDTF">2019-11-29T11:26:27Z</dcterms:modified>
</cp:coreProperties>
</file>