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sldIdLst>
    <p:sldId id="292" r:id="rId2"/>
    <p:sldId id="276" r:id="rId3"/>
    <p:sldId id="261" r:id="rId4"/>
  </p:sldIdLst>
  <p:sldSz cx="12192000" cy="6858000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70" d="100"/>
          <a:sy n="70" d="100"/>
        </p:scale>
        <p:origin x="7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5805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17838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35964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81171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 ذات اقتبا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49019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اب أو خط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75056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118143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49519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5350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77928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11449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8030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4744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63381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9430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09030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344830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1296537" y="873457"/>
            <a:ext cx="9253182" cy="57866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6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مادة أصول فقه </a:t>
            </a:r>
          </a:p>
          <a:p>
            <a:pPr algn="ctr"/>
            <a:r>
              <a:rPr lang="ar-IQ" sz="6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اعداد</a:t>
            </a:r>
            <a:r>
              <a:rPr lang="ar-IQ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</a:p>
          <a:p>
            <a:pPr algn="ctr"/>
            <a:r>
              <a:rPr lang="ar-IQ" sz="6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م . م ساره مهدي صالح </a:t>
            </a:r>
            <a:endParaRPr lang="ar-IQ" sz="66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5221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4402375" y="897710"/>
            <a:ext cx="6096000" cy="4535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sz="4000" b="1" dirty="0">
                <a:latin typeface="Calibri" panose="020F0502020204030204" pitchFamily="34" charset="0"/>
                <a:ea typeface="Calibri" panose="020F0502020204030204" pitchFamily="34" charset="0"/>
              </a:rPr>
              <a:t>الكتب المؤلفة على طريقة المتكلمين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</a:pPr>
            <a:r>
              <a:rPr lang="ar-IQ" sz="4000" dirty="0">
                <a:latin typeface="Calibri" panose="020F0502020204030204" pitchFamily="34" charset="0"/>
                <a:ea typeface="Calibri" panose="020F0502020204030204" pitchFamily="34" charset="0"/>
              </a:rPr>
              <a:t>المعتمد لابي الحسن البصري ت 463 هـ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</a:pPr>
            <a:r>
              <a:rPr lang="ar-IQ" sz="4000" dirty="0">
                <a:latin typeface="Calibri" panose="020F0502020204030204" pitchFamily="34" charset="0"/>
                <a:ea typeface="Calibri" panose="020F0502020204030204" pitchFamily="34" charset="0"/>
              </a:rPr>
              <a:t>البرهان </a:t>
            </a:r>
            <a:r>
              <a:rPr lang="ar-IQ" sz="4000" dirty="0" err="1">
                <a:latin typeface="Calibri" panose="020F0502020204030204" pitchFamily="34" charset="0"/>
                <a:ea typeface="Calibri" panose="020F0502020204030204" pitchFamily="34" charset="0"/>
              </a:rPr>
              <a:t>لامام</a:t>
            </a:r>
            <a:r>
              <a:rPr lang="ar-IQ" sz="4000" dirty="0">
                <a:latin typeface="Calibri" panose="020F0502020204030204" pitchFamily="34" charset="0"/>
                <a:ea typeface="Calibri" panose="020F0502020204030204" pitchFamily="34" charset="0"/>
              </a:rPr>
              <a:t> الحرمين ت 478 هـ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-"/>
            </a:pPr>
            <a:r>
              <a:rPr lang="ar-IQ" sz="4000" dirty="0">
                <a:latin typeface="Calibri" panose="020F0502020204030204" pitchFamily="34" charset="0"/>
                <a:ea typeface="Calibri" panose="020F0502020204030204" pitchFamily="34" charset="0"/>
              </a:rPr>
              <a:t>المستصفى للغزالي ت 505 هـ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ar-IQ" sz="4000" b="1" dirty="0"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ar-IQ" sz="4000" dirty="0"/>
          </a:p>
        </p:txBody>
      </p:sp>
    </p:spTree>
    <p:extLst>
      <p:ext uri="{BB962C8B-B14F-4D97-AF65-F5344CB8AC3E}">
        <p14:creationId xmlns:p14="http://schemas.microsoft.com/office/powerpoint/2010/main" val="4135163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115403" y="481594"/>
            <a:ext cx="9567081" cy="456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ar-IQ" sz="2800" b="1" dirty="0">
                <a:latin typeface="Calibri" panose="020F0502020204030204" pitchFamily="34" charset="0"/>
                <a:ea typeface="Calibri" panose="020F0502020204030204" pitchFamily="34" charset="0"/>
              </a:rPr>
              <a:t>طريقة الحنفية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ar-IQ" sz="2800" dirty="0">
                <a:latin typeface="Calibri" panose="020F0502020204030204" pitchFamily="34" charset="0"/>
                <a:ea typeface="Calibri" panose="020F0502020204030204" pitchFamily="34" charset="0"/>
              </a:rPr>
              <a:t>كانت القواعد تراعي موافقه الفروع المذهبية والمسائل الفقهية المنقولة عن </a:t>
            </a:r>
            <a:r>
              <a:rPr lang="ar-IQ" sz="2800" dirty="0" err="1">
                <a:latin typeface="Calibri" panose="020F0502020204030204" pitchFamily="34" charset="0"/>
                <a:ea typeface="Calibri" panose="020F0502020204030204" pitchFamily="34" charset="0"/>
              </a:rPr>
              <a:t>ائمتهم</a:t>
            </a:r>
            <a:r>
              <a:rPr lang="ar-IQ" sz="2800" dirty="0">
                <a:latin typeface="Calibri" panose="020F0502020204030204" pitchFamily="34" charset="0"/>
                <a:ea typeface="Calibri" panose="020F0502020204030204" pitchFamily="34" charset="0"/>
              </a:rPr>
              <a:t> واذا كانت القاعدة تخالف فروع فقهية شكلوها بالشكل الذي يتفق معه مما أدى </a:t>
            </a:r>
            <a:r>
              <a:rPr lang="ar-IQ" sz="2800" dirty="0" err="1">
                <a:latin typeface="Calibri" panose="020F0502020204030204" pitchFamily="34" charset="0"/>
                <a:ea typeface="Calibri" panose="020F0502020204030204" pitchFamily="34" charset="0"/>
              </a:rPr>
              <a:t>الى</a:t>
            </a:r>
            <a:r>
              <a:rPr lang="ar-IQ" sz="2800" dirty="0">
                <a:latin typeface="Calibri" panose="020F0502020204030204" pitchFamily="34" charset="0"/>
                <a:ea typeface="Calibri" panose="020F0502020204030204" pitchFamily="34" charset="0"/>
              </a:rPr>
              <a:t> كثرة ذكر الفروع الفقهية.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ar-IQ" sz="2800" dirty="0">
                <a:latin typeface="Calibri" panose="020F0502020204030204" pitchFamily="34" charset="0"/>
                <a:ea typeface="Calibri" panose="020F0502020204030204" pitchFamily="34" charset="0"/>
              </a:rPr>
              <a:t>الكتب المؤلفة على طريقة الحنفية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ar-IQ" sz="2800" dirty="0">
                <a:latin typeface="Calibri" panose="020F0502020204030204" pitchFamily="34" charset="0"/>
                <a:ea typeface="Calibri" panose="020F0502020204030204" pitchFamily="34" charset="0"/>
              </a:rPr>
              <a:t>اكثر ممن الف فيها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</a:pPr>
            <a:r>
              <a:rPr lang="ar-IQ" sz="2800" dirty="0" err="1">
                <a:latin typeface="Calibri" panose="020F0502020204030204" pitchFamily="34" charset="0"/>
                <a:ea typeface="Calibri" panose="020F0502020204030204" pitchFamily="34" charset="0"/>
              </a:rPr>
              <a:t>ابو</a:t>
            </a:r>
            <a:r>
              <a:rPr lang="ar-IQ" sz="2800" dirty="0">
                <a:latin typeface="Calibri" panose="020F0502020204030204" pitchFamily="34" charset="0"/>
                <a:ea typeface="Calibri" panose="020F0502020204030204" pitchFamily="34" charset="0"/>
              </a:rPr>
              <a:t> بكر الجصاص ت 370 هـ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</a:pPr>
            <a:r>
              <a:rPr lang="ar-IQ" sz="2800" dirty="0" err="1">
                <a:latin typeface="Calibri" panose="020F0502020204030204" pitchFamily="34" charset="0"/>
                <a:ea typeface="Calibri" panose="020F0502020204030204" pitchFamily="34" charset="0"/>
              </a:rPr>
              <a:t>ابوزيد</a:t>
            </a:r>
            <a:r>
              <a:rPr lang="ar-IQ" sz="28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ar-IQ" sz="2800" dirty="0" err="1">
                <a:latin typeface="Calibri" panose="020F0502020204030204" pitchFamily="34" charset="0"/>
                <a:ea typeface="Calibri" panose="020F0502020204030204" pitchFamily="34" charset="0"/>
              </a:rPr>
              <a:t>الدبوسي</a:t>
            </a:r>
            <a:r>
              <a:rPr lang="ar-IQ" sz="2800" dirty="0">
                <a:latin typeface="Calibri" panose="020F0502020204030204" pitchFamily="34" charset="0"/>
                <a:ea typeface="Calibri" panose="020F0502020204030204" pitchFamily="34" charset="0"/>
              </a:rPr>
              <a:t> ت 430 </a:t>
            </a:r>
            <a:r>
              <a:rPr lang="ar-IQ" sz="2800" dirty="0" smtClean="0">
                <a:latin typeface="Calibri" panose="020F0502020204030204" pitchFamily="34" charset="0"/>
                <a:ea typeface="Calibri" panose="020F0502020204030204" pitchFamily="34" charset="0"/>
              </a:rPr>
              <a:t>هـ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31712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83</TotalTime>
  <Words>85</Words>
  <Application>Microsoft Office PowerPoint</Application>
  <PresentationFormat>ملء الشاشة</PresentationFormat>
  <Paragraphs>14</Paragraphs>
  <Slides>3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</vt:i4>
      </vt:variant>
    </vt:vector>
  </HeadingPairs>
  <TitlesOfParts>
    <vt:vector size="9" baseType="lpstr">
      <vt:lpstr>Arial</vt:lpstr>
      <vt:lpstr>Calibri</vt:lpstr>
      <vt:lpstr>Century Gothic</vt:lpstr>
      <vt:lpstr>Tahoma</vt:lpstr>
      <vt:lpstr>Wingdings 3</vt:lpstr>
      <vt:lpstr>Wisp</vt:lpstr>
      <vt:lpstr>عرض تقديمي في PowerPoint</vt:lpstr>
      <vt:lpstr>عرض تقديمي في PowerPoint</vt:lpstr>
      <vt:lpstr>عرض تقديمي في PowerPoint</vt:lpstr>
    </vt:vector>
  </TitlesOfParts>
  <Company>SACC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Maher</dc:creator>
  <cp:lastModifiedBy>Maher</cp:lastModifiedBy>
  <cp:revision>15</cp:revision>
  <dcterms:created xsi:type="dcterms:W3CDTF">2019-12-23T20:07:40Z</dcterms:created>
  <dcterms:modified xsi:type="dcterms:W3CDTF">2019-12-23T22:00:35Z</dcterms:modified>
</cp:coreProperties>
</file>