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9" r:id="rId1"/>
  </p:sldMasterIdLst>
  <p:sldIdLst>
    <p:sldId id="294" r:id="rId2"/>
    <p:sldId id="265" r:id="rId3"/>
    <p:sldId id="266" r:id="rId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 snapToGrid="0">
      <p:cViewPr varScale="1">
        <p:scale>
          <a:sx n="70" d="100"/>
          <a:sy n="70" d="100"/>
        </p:scale>
        <p:origin x="7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5805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1783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35964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81171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 ذات اقتبا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9019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اب أو خطأ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875056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11814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6495199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5350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7792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211449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80304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4744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63381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694301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09030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0DC4-335B-4F26-89FE-D621B7271466}" type="datetimeFigureOut">
              <a:rPr lang="ar-IQ" smtClean="0"/>
              <a:t>27/04/1441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EA8C309C-FBC8-4645-A96A-93EFB62D649E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344830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مستدير الزوايا 1"/>
          <p:cNvSpPr/>
          <p:nvPr/>
        </p:nvSpPr>
        <p:spPr>
          <a:xfrm>
            <a:off x="1296537" y="873457"/>
            <a:ext cx="9253182" cy="57866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مادة أصول فقه </a:t>
            </a:r>
          </a:p>
          <a:p>
            <a:pPr algn="ctr"/>
            <a:r>
              <a:rPr lang="ar-IQ" sz="66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اعداد</a:t>
            </a:r>
            <a:r>
              <a:rPr lang="ar-IQ" sz="66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</a:p>
          <a:p>
            <a:pPr algn="ctr"/>
            <a:r>
              <a:rPr lang="ar-IQ" sz="6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م . م ساره مهدي صالح </a:t>
            </a:r>
            <a:endParaRPr lang="ar-IQ" sz="6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8026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542826"/>
            <a:ext cx="6096000" cy="5772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الحكم التكليفي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هو خطاب الله المتعلق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بافعال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المكلفين بالاقتضاء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التخيير أو الوضع.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الايجاب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 الواجب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الندب ـــــــــــــــــــــــــــ المندوب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التحريم ـــــــــــــــــــــ الحرام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او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المحرم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الكراهةـــــــــــــــــــــ المكروه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الاباحة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ـــــــــــــــــــــــــ المباح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الايجاب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ــــــــــــــــــــــ الواجب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الايجاب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ـــــــــــــــــــــ خطاب الشرع للفعل طلبا جازما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الواجب ـــــــــــــــــــ هو ما طلب الشرع فعله طلبا جازما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 ـــــــــــــــــــ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اقيموا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الصلاة وآتوا الزكاة)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95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3048000" y="319431"/>
            <a:ext cx="6096000" cy="6219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الندب ـــــــــــــــــــــ المندوب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الندب ـــــــــــــــــــــــ خطاب الشرع للفعل طلبا غير جازم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المندوب ـــــــــــــــــــــ هو ما طلب الشارع فعله طلبا غير جازم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مثاله(( خذوا زينتكم عند كل مسجد))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التحريم ــــــــــــــــــــ الحرام أو المحرم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التحريم ـــــــــــــــــــــ هو خطاب الشرع المقتضي ترك الفعل اقتضاءً جازما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مثال: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ولاتقتلوا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النفس التي حرم الله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الا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بالحق))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b="1" dirty="0">
                <a:latin typeface="Calibri" panose="020F0502020204030204" pitchFamily="34" charset="0"/>
                <a:ea typeface="Calibri" panose="020F0502020204030204" pitchFamily="34" charset="0"/>
              </a:rPr>
              <a:t>اقسام الحكم التكليفي عند الجمهور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 ـــــــــــــــ المكروه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الكراهة ـــــــــــــــ خطاب الله المقتضي ترك الفعل اقتضاء غير جازم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المكروه ـــــــــــــــــــــ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ماطلب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الشرع تركه طلبا غير جازم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مثال: ((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لاترفعوا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ar-IQ" dirty="0" err="1">
                <a:latin typeface="Calibri" panose="020F0502020204030204" pitchFamily="34" charset="0"/>
                <a:ea typeface="Calibri" panose="020F0502020204030204" pitchFamily="34" charset="0"/>
              </a:rPr>
              <a:t>اصواتكم</a:t>
            </a:r>
            <a:r>
              <a:rPr lang="ar-IQ" dirty="0">
                <a:latin typeface="Calibri" panose="020F0502020204030204" pitchFamily="34" charset="0"/>
                <a:ea typeface="Calibri" panose="020F0502020204030204" pitchFamily="34" charset="0"/>
              </a:rPr>
              <a:t> فوق صوت النبي))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94155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84</TotalTime>
  <Words>175</Words>
  <Application>Microsoft Office PowerPoint</Application>
  <PresentationFormat>ملء الشاشة</PresentationFormat>
  <Paragraphs>30</Paragraphs>
  <Slides>3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3</vt:i4>
      </vt:variant>
    </vt:vector>
  </HeadingPairs>
  <TitlesOfParts>
    <vt:vector size="9" baseType="lpstr">
      <vt:lpstr>Arial</vt:lpstr>
      <vt:lpstr>Calibri</vt:lpstr>
      <vt:lpstr>Century Gothic</vt:lpstr>
      <vt:lpstr>Tahoma</vt:lpstr>
      <vt:lpstr>Wingdings 3</vt:lpstr>
      <vt:lpstr>Wisp</vt:lpstr>
      <vt:lpstr>عرض تقديمي في PowerPoint</vt:lpstr>
      <vt:lpstr>عرض تقديمي في PowerPoint</vt:lpstr>
      <vt:lpstr>عرض تقديمي في PowerPoint</vt:lpstr>
    </vt:vector>
  </TitlesOfParts>
  <Company>SACC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Maher</dc:creator>
  <cp:lastModifiedBy>Maher</cp:lastModifiedBy>
  <cp:revision>15</cp:revision>
  <dcterms:created xsi:type="dcterms:W3CDTF">2019-12-23T20:07:40Z</dcterms:created>
  <dcterms:modified xsi:type="dcterms:W3CDTF">2019-12-23T22:02:21Z</dcterms:modified>
</cp:coreProperties>
</file>