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sldIdLst>
    <p:sldId id="295" r:id="rId2"/>
    <p:sldId id="267" r:id="rId3"/>
    <p:sldId id="268" r:id="rId4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5805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1783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5964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1171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9019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75056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11814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4951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35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792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11449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30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744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6338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43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0903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44830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296537" y="873457"/>
            <a:ext cx="9253182" cy="5786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مادة أصول فقه </a:t>
            </a:r>
          </a:p>
          <a:p>
            <a:pPr algn="ctr"/>
            <a:r>
              <a:rPr lang="ar-IQ" sz="6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اعداد</a:t>
            </a:r>
            <a:r>
              <a:rPr lang="ar-IQ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 . م ساره مهدي صالح </a:t>
            </a:r>
            <a:endParaRPr lang="ar-IQ" sz="6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3323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882"/>
            <a:ext cx="6096000" cy="68562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الجمهور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 المباح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 خطاب الشرع المتعلق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بافعال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المكلفين على وجه التخيير بين الفعل والترك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المباح ــــــــــــــــــــــــــــ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ماخير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الشارع بين الفعل والترك من غير اقتضاء ولا زجر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مثال(( فانكحوا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ماطاب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لكم من النساء مثنى وثلاث ورباع))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الحنفية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الافترض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ـــــــــــــــــــــــــ الفرض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الايجاب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ــــــــــــــــــــــــــــــالواجب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الندب ــــــــــــــــــــــــــــــــــــــ المندوب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التحريم ــــــــــــــــــــــــ المحرم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الكراهة التحريمية ـــــــــــــــــــــــــــ المكروه تحريما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الكراهة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التنزيهية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ـــــــــــــــــــــــــــــــــ  المكروه تنزيها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الاباحه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ــــــــــــــــــــــــــــــــــــــــــــــــــــــ المباح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1517878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595917"/>
            <a:ext cx="6096000" cy="56661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الحنفية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الافتراض خطاب الشارع الطالب للفعل طلبا جازما بدليل قطعي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الفرض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ماثبت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بدليل قطعي واستحق الذم على تركه مطلقا من غير عذر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اقيموا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الصلاة وآتوا الزكاة))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الحنفية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الواجب : خطاب الشارع الطالب للفعل طلبا جازما بدليل ظني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الواجب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ماثبت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بدليل ظني واستحق الذم على تركه مطلقا بغير عذر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مثال: 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لاصلاة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لمن لم يقرأ بفاتحة الكتاب)</a:t>
            </a: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الحنفية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المندوب:  خطاب الشارع للفعل طلبا غير جازم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المندوب المطلوب فعله شرعا من غير ذم على تركه مطلقا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ياأيها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الذين امنوا اذا تداينتم بدين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الى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اجل مسمى  فاكتبوه))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972355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84</TotalTime>
  <Words>115</Words>
  <Application>Microsoft Office PowerPoint</Application>
  <PresentationFormat>ملء الشاشة</PresentationFormat>
  <Paragraphs>30</Paragraphs>
  <Slides>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Gothic</vt:lpstr>
      <vt:lpstr>Tahoma</vt:lpstr>
      <vt:lpstr>Wingdings 3</vt:lpstr>
      <vt:lpstr>Wisp</vt:lpstr>
      <vt:lpstr>عرض تقديمي في PowerPoint</vt:lpstr>
      <vt:lpstr>عرض تقديمي في PowerPoint</vt:lpstr>
      <vt:lpstr>عرض تقديمي في PowerPoint</vt:lpstr>
    </vt:vector>
  </TitlesOfParts>
  <Company>SACC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Maher</dc:creator>
  <cp:lastModifiedBy>Maher</cp:lastModifiedBy>
  <cp:revision>15</cp:revision>
  <dcterms:created xsi:type="dcterms:W3CDTF">2019-12-23T20:07:40Z</dcterms:created>
  <dcterms:modified xsi:type="dcterms:W3CDTF">2019-12-23T22:03:12Z</dcterms:modified>
</cp:coreProperties>
</file>