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sldIdLst>
    <p:sldId id="299" r:id="rId2"/>
    <p:sldId id="283" r:id="rId3"/>
    <p:sldId id="279" r:id="rId4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5805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1783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5964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1171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9019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75056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11814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4951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35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792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11449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30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744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6338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43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0903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44830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296537" y="873457"/>
            <a:ext cx="9253182" cy="5786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مادة أصول فقه </a:t>
            </a:r>
          </a:p>
          <a:p>
            <a:pPr algn="ctr"/>
            <a:r>
              <a:rPr lang="ar-IQ" sz="6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اعداد</a:t>
            </a:r>
            <a:r>
              <a:rPr lang="ar-IQ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 . م ساره مهدي صالح </a:t>
            </a:r>
            <a:endParaRPr lang="ar-IQ" sz="6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251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2075553"/>
            <a:ext cx="6096000" cy="270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مراتب مقاصد الشريعة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الضروريات هي المصالح التي تتوقف عليها حياة الناس الدينية والدنيوية واذا فقدت اختلت الحياة.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الحاجيات: هي المصالح التي يحتاجها الناس لرفع الحرج بحيث اذا فقدت وقع الناس في ضيق وحرج دون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ان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تختل الحياة.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التحسينيات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: هي المصالح التي يقصد بها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الاخذ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بمحاسن العادات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ومارم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الاخلاق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بحيث اذا فقدت لم تختل الحياة ولم يقع الناس في ضيق وحرج.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95360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1471541"/>
            <a:ext cx="6096000" cy="39149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>
              <a:lnSpc>
                <a:spcPct val="115000"/>
              </a:lnSpc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الصيغ التي يعرف بها المكروه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كل فعل دل على الكراهة (كره لكم قيل وقال  وكثره السؤال)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صيغة النهي المقترن بقرينه تدل على الكراهة 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لاتسألوا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عن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اشياء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ان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تبد لكم تسؤكم))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>
              <a:lnSpc>
                <a:spcPct val="115000"/>
              </a:lnSpc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الصيغ التي يعرف بها </a:t>
            </a:r>
            <a:r>
              <a:rPr lang="ar-IQ" b="1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الاباحة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مادة الحل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او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(( اليوم احل لكم الطيبات))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رفع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الاثم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او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الجناح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او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الحرج (( فمن اضطر غير باغ ولا عاد فلا أثم عليه))	(( ليس على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الاعمى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حرج))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  <a:tabLst>
                <a:tab pos="1872615" algn="l"/>
              </a:tabLs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صيغة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الامر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مع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القرينه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الصارفة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من الوجوب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الى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(( واذا حللتم فاصطادوا))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  <a:tabLst>
                <a:tab pos="1872615" algn="l"/>
              </a:tabLs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استصحاب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الاصل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(( وهو الذي خلق لكم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مافي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الارض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جميعا))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>
              <a:lnSpc>
                <a:spcPct val="115000"/>
              </a:lnSpc>
              <a:tabLst>
                <a:tab pos="1872615" algn="l"/>
              </a:tabLs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42576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86</TotalTime>
  <Words>142</Words>
  <Application>Microsoft Office PowerPoint</Application>
  <PresentationFormat>ملء الشاشة</PresentationFormat>
  <Paragraphs>16</Paragraphs>
  <Slides>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Gothic</vt:lpstr>
      <vt:lpstr>Tahoma</vt:lpstr>
      <vt:lpstr>Wingdings 3</vt:lpstr>
      <vt:lpstr>Wisp</vt:lpstr>
      <vt:lpstr>عرض تقديمي في PowerPoint</vt:lpstr>
      <vt:lpstr>عرض تقديمي في PowerPoint</vt:lpstr>
      <vt:lpstr>عرض تقديمي في PowerPoint</vt:lpstr>
    </vt:vector>
  </TitlesOfParts>
  <Company>SACC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Maher</dc:creator>
  <cp:lastModifiedBy>Maher</cp:lastModifiedBy>
  <cp:revision>15</cp:revision>
  <dcterms:created xsi:type="dcterms:W3CDTF">2019-12-23T20:07:40Z</dcterms:created>
  <dcterms:modified xsi:type="dcterms:W3CDTF">2019-12-23T22:08:26Z</dcterms:modified>
</cp:coreProperties>
</file>