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65" r:id="rId7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F124D-28E4-481C-91F5-5A131CBA372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4AE9-ACAB-4285-A777-5BB1A2D7CF1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45740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F124D-28E4-481C-91F5-5A131CBA372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4AE9-ACAB-4285-A777-5BB1A2D7CF1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0925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F124D-28E4-481C-91F5-5A131CBA372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4AE9-ACAB-4285-A777-5BB1A2D7CF1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86506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F124D-28E4-481C-91F5-5A131CBA372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4AE9-ACAB-4285-A777-5BB1A2D7CF1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33609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F124D-28E4-481C-91F5-5A131CBA372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4AE9-ACAB-4285-A777-5BB1A2D7CF1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94376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F124D-28E4-481C-91F5-5A131CBA372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4AE9-ACAB-4285-A777-5BB1A2D7CF1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46261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F124D-28E4-481C-91F5-5A131CBA372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4AE9-ACAB-4285-A777-5BB1A2D7CF1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29358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F124D-28E4-481C-91F5-5A131CBA372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4AE9-ACAB-4285-A777-5BB1A2D7CF1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09162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F124D-28E4-481C-91F5-5A131CBA372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4AE9-ACAB-4285-A777-5BB1A2D7CF1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95914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F124D-28E4-481C-91F5-5A131CBA372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4AE9-ACAB-4285-A777-5BB1A2D7CF1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18831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F124D-28E4-481C-91F5-5A131CBA372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4AE9-ACAB-4285-A777-5BB1A2D7CF1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14388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F124D-28E4-481C-91F5-5A131CBA372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64AE9-ACAB-4285-A777-5BB1A2D7CF1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976721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b="1" dirty="0" smtClean="0">
                <a:solidFill>
                  <a:srgbClr val="FF0000"/>
                </a:solidFill>
              </a:rPr>
              <a:t>المحاضرة العشرون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ar-IQ" sz="6000" b="1" dirty="0" smtClean="0">
                <a:solidFill>
                  <a:srgbClr val="FF0000"/>
                </a:solidFill>
              </a:rPr>
              <a:t>           </a:t>
            </a:r>
          </a:p>
          <a:p>
            <a:pPr marL="0" indent="0">
              <a:buNone/>
            </a:pPr>
            <a:r>
              <a:rPr lang="ar-IQ" sz="6000" b="1" dirty="0" smtClean="0">
                <a:solidFill>
                  <a:srgbClr val="FF0000"/>
                </a:solidFill>
              </a:rPr>
              <a:t>                النمو</a:t>
            </a:r>
            <a:endParaRPr lang="ar-IQ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770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IQ" dirty="0" smtClean="0"/>
              <a:t>النمو</a:t>
            </a:r>
            <a:br>
              <a:rPr lang="ar-IQ" dirty="0" smtClean="0"/>
            </a:b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ar-IQ" dirty="0" smtClean="0"/>
              <a:t>النمو :- هو فرع من فروع علم النفس العام ، بهتم بدراسة ما يطرأ على الانسان من تغيرات منذ ولادته وحتى  نهاية حياته.</a:t>
            </a:r>
          </a:p>
          <a:p>
            <a:pPr algn="just"/>
            <a:r>
              <a:rPr lang="ar-IQ" dirty="0" smtClean="0"/>
              <a:t>أهمبة دراسة النمو :-</a:t>
            </a:r>
          </a:p>
          <a:p>
            <a:pPr algn="just"/>
            <a:r>
              <a:rPr lang="ar-IQ" dirty="0" smtClean="0"/>
              <a:t>1- فهم سلوك الاطفال ونموهم النفسي ، وعملياتهم الجسمية والانفعالية والعقلية والاجتماعية ومحاولة تفسيرها والتحكم فيها .</a:t>
            </a:r>
          </a:p>
          <a:p>
            <a:pPr algn="just"/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502546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2- التعرف بخصائص النمو للأطفال والمراهقين ، وأساليب سلوكهم والظروف المؤثرة في نموهم .</a:t>
            </a:r>
          </a:p>
          <a:p>
            <a:r>
              <a:rPr lang="ar-IQ" dirty="0" smtClean="0"/>
              <a:t>3- فهم المشكلات النفسية والاجتماعية المتعلقة بنمو شخصية الفرد والعمل على حلها .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116103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smtClean="0"/>
              <a:t>مبادئء النمو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مبادئء النمو:- </a:t>
            </a:r>
          </a:p>
          <a:p>
            <a:r>
              <a:rPr lang="ar-IQ" dirty="0" smtClean="0"/>
              <a:t>1- النمو يتضمن تغير كمي ونوعي.</a:t>
            </a:r>
          </a:p>
          <a:p>
            <a:r>
              <a:rPr lang="ar-IQ" dirty="0" smtClean="0"/>
              <a:t>2- النمو عملية مستمرة </a:t>
            </a:r>
          </a:p>
          <a:p>
            <a:r>
              <a:rPr lang="ar-IQ" dirty="0" smtClean="0"/>
              <a:t>3- النمو يختلف في معدل سرعته بين مرحلة واخرى 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678837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28219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31364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103</Words>
  <Application>Microsoft Office PowerPoint</Application>
  <PresentationFormat>On-screen Show (4:3)</PresentationFormat>
  <Paragraphs>14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المحاضرة العشرون</vt:lpstr>
      <vt:lpstr>النمو </vt:lpstr>
      <vt:lpstr>PowerPoint Presentation</vt:lpstr>
      <vt:lpstr>مبادئء النمو</vt:lpstr>
      <vt:lpstr>PowerPoint Presentation</vt:lpstr>
      <vt:lpstr>PowerPoint Presentation</vt:lpstr>
    </vt:vector>
  </TitlesOfParts>
  <Company>SACC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Maher</cp:lastModifiedBy>
  <cp:revision>4</cp:revision>
  <dcterms:created xsi:type="dcterms:W3CDTF">2019-11-29T11:32:06Z</dcterms:created>
  <dcterms:modified xsi:type="dcterms:W3CDTF">2019-12-16T11:23:55Z</dcterms:modified>
</cp:coreProperties>
</file>