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6" r:id="rId2"/>
    <p:sldId id="267" r:id="rId3"/>
    <p:sldId id="268" r:id="rId4"/>
    <p:sldId id="269" r:id="rId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9004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2629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71037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2787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5189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42952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817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48300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21019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3376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1502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34CD9-3498-4057-A0D8-1DA6EA6F4CA3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D8B9D-1D9A-4C4B-A897-47509174350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9828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المحاضرة الخامسة عشر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ar-IQ" dirty="0" smtClean="0"/>
          </a:p>
          <a:p>
            <a:r>
              <a:rPr lang="ar-IQ" dirty="0"/>
              <a:t> </a:t>
            </a:r>
            <a:r>
              <a:rPr lang="ar-IQ" dirty="0" smtClean="0"/>
              <a:t>       </a:t>
            </a:r>
          </a:p>
          <a:p>
            <a:r>
              <a:rPr lang="ar-IQ" sz="4000" b="1" dirty="0">
                <a:solidFill>
                  <a:srgbClr val="FF0000"/>
                </a:solidFill>
              </a:rPr>
              <a:t> </a:t>
            </a:r>
            <a:r>
              <a:rPr lang="ar-IQ" sz="4000" b="1" dirty="0" smtClean="0">
                <a:solidFill>
                  <a:srgbClr val="FF0000"/>
                </a:solidFill>
              </a:rPr>
              <a:t>               شروط أنتقال أثر التعلم</a:t>
            </a:r>
            <a:endParaRPr lang="ar-IQ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68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شروط أنتقال أثر التعلم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أولاً :- الشروط الموضوعية :- </a:t>
            </a:r>
          </a:p>
          <a:p>
            <a:r>
              <a:rPr lang="ar-IQ" dirty="0" smtClean="0"/>
              <a:t>ثانياً :- الشروط الذاتية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150181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شروط أنتقال أثر التعلم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الشروط الموضوعية :- وتشمل مايلي :- </a:t>
            </a:r>
          </a:p>
          <a:p>
            <a:r>
              <a:rPr lang="ar-IQ" dirty="0" smtClean="0"/>
              <a:t>1- تشابه عناصر ومحتويات الخبرة السابقة</a:t>
            </a:r>
          </a:p>
          <a:p>
            <a:r>
              <a:rPr lang="ar-IQ" dirty="0" smtClean="0"/>
              <a:t>2- تشابه طرائق التعلم</a:t>
            </a:r>
          </a:p>
          <a:p>
            <a:r>
              <a:rPr lang="ar-IQ" dirty="0" smtClean="0"/>
              <a:t>3- تشابه مبادئء التعلم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406375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 شروط أنتقال أثر التعلم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الشروط الذاتية:- وتشمل ما يلي </a:t>
            </a:r>
          </a:p>
          <a:p>
            <a:r>
              <a:rPr lang="ar-IQ" dirty="0" smtClean="0"/>
              <a:t>1- الذكاء</a:t>
            </a:r>
          </a:p>
          <a:p>
            <a:r>
              <a:rPr lang="ar-IQ" dirty="0" smtClean="0"/>
              <a:t>2- الأستعدادات الفطرية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84376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62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المحاضرة الخامسة عشر</vt:lpstr>
      <vt:lpstr>شروط أنتقال أثر التعلم</vt:lpstr>
      <vt:lpstr>شروط أنتقال أثر التعلم</vt:lpstr>
      <vt:lpstr> شروط أنتقال أثر التعلم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3</cp:revision>
  <dcterms:created xsi:type="dcterms:W3CDTF">2019-11-29T10:32:21Z</dcterms:created>
  <dcterms:modified xsi:type="dcterms:W3CDTF">2019-12-16T11:20:03Z</dcterms:modified>
</cp:coreProperties>
</file>