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66" r:id="rId3"/>
    <p:sldId id="257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7767D-FAC1-4934-A026-B1EFDEE7949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A2EBA-ECDA-451D-90FF-5F49165FDC2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183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7767D-FAC1-4934-A026-B1EFDEE7949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A2EBA-ECDA-451D-90FF-5F49165FDC2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6982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7767D-FAC1-4934-A026-B1EFDEE7949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A2EBA-ECDA-451D-90FF-5F49165FDC2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29815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7767D-FAC1-4934-A026-B1EFDEE7949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A2EBA-ECDA-451D-90FF-5F49165FDC2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39090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7767D-FAC1-4934-A026-B1EFDEE7949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A2EBA-ECDA-451D-90FF-5F49165FDC2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47673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7767D-FAC1-4934-A026-B1EFDEE7949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A2EBA-ECDA-451D-90FF-5F49165FDC2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07024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7767D-FAC1-4934-A026-B1EFDEE7949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A2EBA-ECDA-451D-90FF-5F49165FDC2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47721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7767D-FAC1-4934-A026-B1EFDEE7949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A2EBA-ECDA-451D-90FF-5F49165FDC2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22604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7767D-FAC1-4934-A026-B1EFDEE7949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A2EBA-ECDA-451D-90FF-5F49165FDC2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10943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7767D-FAC1-4934-A026-B1EFDEE7949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A2EBA-ECDA-451D-90FF-5F49165FDC2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14956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7767D-FAC1-4934-A026-B1EFDEE7949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A2EBA-ECDA-451D-90FF-5F49165FDC2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56725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67767D-FAC1-4934-A026-B1EFDEE7949F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A2EBA-ECDA-451D-90FF-5F49165FDC2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01412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ar-IQ" sz="5400" dirty="0" smtClean="0">
                <a:solidFill>
                  <a:srgbClr val="002060"/>
                </a:solidFill>
              </a:rPr>
              <a:t>المحاضرة السادسة عشر</a:t>
            </a:r>
            <a:endParaRPr lang="ar-IQ" sz="5400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ar-IQ" sz="7200" dirty="0" smtClean="0">
                <a:solidFill>
                  <a:srgbClr val="002060"/>
                </a:solidFill>
              </a:rPr>
              <a:t>الفروق الفردية </a:t>
            </a:r>
            <a:endParaRPr lang="ar-IQ" sz="7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269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/>
              <a:t>الفروق الفردية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/>
              <a:t>تعرف الفروق الفردية :- بأنها الفروقات بين الأفراد من حيث الصفات المختلفة كالصفات العقلية (كالذكاء) والصفات الجسمية ( كالطول أو الوزن ) وغيرها 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888620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dirty="0"/>
              <a:t>مزايا الفروق الفردية </a:t>
            </a:r>
            <a:br>
              <a:rPr lang="ar-IQ" dirty="0"/>
            </a:b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smtClean="0"/>
              <a:t>1-التنشئة </a:t>
            </a:r>
            <a:r>
              <a:rPr lang="ar-IQ" dirty="0" smtClean="0"/>
              <a:t>والنربية </a:t>
            </a:r>
          </a:p>
          <a:p>
            <a:r>
              <a:rPr lang="ar-IQ" dirty="0" smtClean="0"/>
              <a:t>2-الأعداد </a:t>
            </a:r>
            <a:r>
              <a:rPr lang="ar-IQ" dirty="0" smtClean="0"/>
              <a:t>المهني والوظيفي للحياة </a:t>
            </a:r>
          </a:p>
          <a:p>
            <a:r>
              <a:rPr lang="ar-IQ" dirty="0" smtClean="0"/>
              <a:t>3- التوعية الخلقية</a:t>
            </a:r>
          </a:p>
          <a:p>
            <a:r>
              <a:rPr lang="ar-IQ" dirty="0" smtClean="0"/>
              <a:t>4- البناء الذاتي</a:t>
            </a:r>
          </a:p>
          <a:p>
            <a:r>
              <a:rPr lang="ar-IQ" dirty="0" smtClean="0"/>
              <a:t>5-أهمية </a:t>
            </a:r>
            <a:r>
              <a:rPr lang="ar-IQ" dirty="0"/>
              <a:t>معرفة الفروق الفردية في المجال التعليمي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8622465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970150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35175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63897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15883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55</Words>
  <Application>Microsoft Office PowerPoint</Application>
  <PresentationFormat>On-screen Show (4:3)</PresentationFormat>
  <Paragraphs>10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المحاضرة السادسة عشر</vt:lpstr>
      <vt:lpstr>الفروق الفردية </vt:lpstr>
      <vt:lpstr>مزايا الفروق الفردية  </vt:lpstr>
      <vt:lpstr>PowerPoint Presentation</vt:lpstr>
      <vt:lpstr>PowerPoint Presentation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4</cp:revision>
  <dcterms:created xsi:type="dcterms:W3CDTF">2019-11-27T13:13:31Z</dcterms:created>
  <dcterms:modified xsi:type="dcterms:W3CDTF">2019-12-16T11:22:03Z</dcterms:modified>
</cp:coreProperties>
</file>