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3F326-D560-4973-B4F7-8B7EB7CA842C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9E08A-1B5B-4AD7-8342-580048A3D49D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644696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3F326-D560-4973-B4F7-8B7EB7CA842C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9E08A-1B5B-4AD7-8342-580048A3D49D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86658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3F326-D560-4973-B4F7-8B7EB7CA842C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9E08A-1B5B-4AD7-8342-580048A3D49D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587957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3F326-D560-4973-B4F7-8B7EB7CA842C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9E08A-1B5B-4AD7-8342-580048A3D49D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68259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3F326-D560-4973-B4F7-8B7EB7CA842C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9E08A-1B5B-4AD7-8342-580048A3D49D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887753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3F326-D560-4973-B4F7-8B7EB7CA842C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9E08A-1B5B-4AD7-8342-580048A3D49D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95383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3F326-D560-4973-B4F7-8B7EB7CA842C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9E08A-1B5B-4AD7-8342-580048A3D49D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418675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3F326-D560-4973-B4F7-8B7EB7CA842C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9E08A-1B5B-4AD7-8342-580048A3D49D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355518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3F326-D560-4973-B4F7-8B7EB7CA842C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9E08A-1B5B-4AD7-8342-580048A3D49D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469833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3F326-D560-4973-B4F7-8B7EB7CA842C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9E08A-1B5B-4AD7-8342-580048A3D49D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803855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3F326-D560-4973-B4F7-8B7EB7CA842C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9E08A-1B5B-4AD7-8342-580048A3D49D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415553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83F326-D560-4973-B4F7-8B7EB7CA842C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B9E08A-1B5B-4AD7-8342-580048A3D49D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167869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ar-IQ" b="1" dirty="0" smtClean="0">
                <a:solidFill>
                  <a:srgbClr val="FF0000"/>
                </a:solidFill>
              </a:rPr>
              <a:t>المحاضرة الثامنة عشر</a:t>
            </a:r>
            <a:endParaRPr lang="ar-IQ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ar-IQ" sz="6000" b="1" dirty="0" smtClean="0">
                <a:solidFill>
                  <a:srgbClr val="FF0000"/>
                </a:solidFill>
              </a:rPr>
              <a:t>أنواع الأنتباه</a:t>
            </a:r>
            <a:endParaRPr lang="ar-IQ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6752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dirty="0" smtClean="0"/>
              <a:t>انواع الأنتباه</a:t>
            </a: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dirty="0" smtClean="0"/>
              <a:t>1- الانتباه القسري أو اللاارادي :- الفرد في هذه الحالة يوجه انتباهه للاشياء رغماً عنه .</a:t>
            </a:r>
          </a:p>
          <a:p>
            <a:r>
              <a:rPr lang="ar-IQ" dirty="0" smtClean="0"/>
              <a:t>مثال عندما يسير الشخص في طريق عام ويسمع فجأة صوت مرتفع فيحدث الانتباه قسري .</a:t>
            </a:r>
          </a:p>
          <a:p>
            <a:r>
              <a:rPr lang="ar-IQ" dirty="0" smtClean="0"/>
              <a:t>2- الانتباه الاعتيادي او التلقائي:- يحدث هذا الانتباه بشكل تلقائي </a:t>
            </a:r>
          </a:p>
          <a:p>
            <a:r>
              <a:rPr lang="ar-IQ" dirty="0" smtClean="0"/>
              <a:t>مميزات هذا النوع من الانتباه :-</a:t>
            </a:r>
          </a:p>
          <a:p>
            <a:r>
              <a:rPr lang="ar-IQ" dirty="0" smtClean="0"/>
              <a:t>1- لايبذل فيه الفرد جهدا </a:t>
            </a: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14794447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ar-IQ" dirty="0" smtClean="0"/>
              <a:t>أنواع الأنتباه</a:t>
            </a:r>
            <a:br>
              <a:rPr lang="ar-IQ" dirty="0" smtClean="0"/>
            </a:b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dirty="0" smtClean="0"/>
              <a:t>2- ينتبه الفرد للاشياء التي اعتاد عليها من قبل والتي تتفق مع عاداته وميوله واهتماماته</a:t>
            </a:r>
          </a:p>
          <a:p>
            <a:r>
              <a:rPr lang="ar-IQ" dirty="0" smtClean="0"/>
              <a:t>3- الانتباه الارادي:- ينتبه الفرد بأرادته للأشياء .</a:t>
            </a:r>
          </a:p>
          <a:p>
            <a:r>
              <a:rPr lang="ar-IQ" dirty="0" smtClean="0"/>
              <a:t>مميزاته:</a:t>
            </a:r>
          </a:p>
          <a:p>
            <a:r>
              <a:rPr lang="ar-IQ" dirty="0" smtClean="0"/>
              <a:t>1- يعتمد على الأرادة </a:t>
            </a:r>
          </a:p>
          <a:p>
            <a:r>
              <a:rPr lang="ar-IQ" dirty="0" smtClean="0"/>
              <a:t>يحقق الأهداف</a:t>
            </a:r>
          </a:p>
          <a:p>
            <a:r>
              <a:rPr lang="ar-IQ" dirty="0" smtClean="0"/>
              <a:t>يحتاج هذا النوع الى الجهد-</a:t>
            </a: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626752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7975954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880293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2980737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8354276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6618603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99</Words>
  <Application>Microsoft Office PowerPoint</Application>
  <PresentationFormat>On-screen Show (4:3)</PresentationFormat>
  <Paragraphs>15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المحاضرة الثامنة عشر</vt:lpstr>
      <vt:lpstr>انواع الأنتباه</vt:lpstr>
      <vt:lpstr>أنواع الأنتباه 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Maher</dc:creator>
  <cp:lastModifiedBy>Maher</cp:lastModifiedBy>
  <cp:revision>2</cp:revision>
  <dcterms:created xsi:type="dcterms:W3CDTF">2019-11-29T11:04:33Z</dcterms:created>
  <dcterms:modified xsi:type="dcterms:W3CDTF">2019-11-29T11:08:41Z</dcterms:modified>
</cp:coreProperties>
</file>