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طريقة فهم الايمان بالغيب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الايمان باليوم الاخر من الايمان بالغيب الذي يجب ان </a:t>
            </a:r>
            <a:r>
              <a:rPr lang="ar-IQ" dirty="0" err="1">
                <a:latin typeface="Calibri"/>
                <a:ea typeface="Calibri"/>
                <a:cs typeface="Arial"/>
              </a:rPr>
              <a:t>نستيقنه</a:t>
            </a:r>
            <a:r>
              <a:rPr lang="ar-IQ" dirty="0">
                <a:latin typeface="Calibri"/>
                <a:ea typeface="Calibri"/>
                <a:cs typeface="Arial"/>
              </a:rPr>
              <a:t> ويمكن ان نقرب طريقة فهمه بما يأتي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 lvl="0" indent="-342900">
              <a:lnSpc>
                <a:spcPct val="115000"/>
              </a:lnSpc>
              <a:buFont typeface="Arial"/>
              <a:buChar char="-"/>
            </a:pPr>
            <a:r>
              <a:rPr lang="ar-IQ" dirty="0">
                <a:latin typeface="Calibri"/>
                <a:ea typeface="Calibri"/>
                <a:cs typeface="Arial"/>
              </a:rPr>
              <a:t>رأى الطبيب في يدك كأسا من الماء فتأمل به فقال لك : لا تشرب هذا الماء فإنه ملوث يعرض حياتك للخطر وانت لا تعلم عن الطب والماء وخصائصه شيئا سوى ان هذا الطبيب حاذق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 lvl="0" indent="-342900">
              <a:lnSpc>
                <a:spcPct val="115000"/>
              </a:lnSpc>
              <a:spcAft>
                <a:spcPts val="1000"/>
              </a:spcAft>
              <a:buFont typeface="Arial"/>
              <a:buChar char="-"/>
            </a:pPr>
            <a:r>
              <a:rPr lang="ar-IQ" dirty="0">
                <a:latin typeface="Calibri"/>
                <a:ea typeface="Calibri"/>
                <a:cs typeface="Arial"/>
              </a:rPr>
              <a:t>اخبرت ان علماء الارصاد والفلك حددوا خسوف القمر في ليلة معينة ورأيت ان الخبر يقيني رسمي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لا شك انك تستيقن ذلك لأمرين هما: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1- يقينك بأن الطبيب حاذق وان علماء الارصاد صادقون فيما يخبرون.</a:t>
            </a:r>
            <a:endParaRPr lang="en-US" dirty="0">
              <a:latin typeface="Calibri"/>
              <a:ea typeface="Calibri"/>
              <a:cs typeface="Arial"/>
            </a:endParaRPr>
          </a:p>
          <a:p>
            <a:r>
              <a:rPr lang="ar-IQ" dirty="0">
                <a:latin typeface="Calibri"/>
                <a:ea typeface="Calibri"/>
                <a:cs typeface="Arial"/>
              </a:rPr>
              <a:t>2- يقينك بأن كلام الطبيب وخبر علماء الارصاد يقيني صادر من جهة رسمية على نحو لا يحتمل الكذب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</TotalTime>
  <Words>126</Words>
  <Application>Microsoft Office PowerPoint</Application>
  <PresentationFormat>عرض على الشاشة (3:4)‏</PresentationFormat>
  <Paragraphs>11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طريقة فهم الايمان بالغيب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7</cp:revision>
  <dcterms:created xsi:type="dcterms:W3CDTF">2019-07-01T11:50:58Z</dcterms:created>
  <dcterms:modified xsi:type="dcterms:W3CDTF">2019-12-21T16:11:29Z</dcterms:modified>
</cp:coreProperties>
</file>