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رأي العلماء في </a:t>
            </a:r>
            <a:r>
              <a:rPr lang="ar-IQ" smtClean="0"/>
              <a:t>تمني الموت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ذهب العلماء الى جواز تمني الموت خوف ذهاب الدين واستدلوا بالآتي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1- قال تعالى على لسان يوسف عليه السلام ( توفني مسلما وألحقني بالصالحين )  </a:t>
            </a:r>
            <a:r>
              <a:rPr lang="ar-IQ" dirty="0" err="1">
                <a:latin typeface="Calibri"/>
                <a:ea typeface="Calibri"/>
                <a:cs typeface="Arial"/>
              </a:rPr>
              <a:t>و’يفهم</a:t>
            </a:r>
            <a:r>
              <a:rPr lang="ar-IQ" dirty="0">
                <a:latin typeface="Calibri"/>
                <a:ea typeface="Calibri"/>
                <a:cs typeface="Arial"/>
              </a:rPr>
              <a:t> من </a:t>
            </a:r>
            <a:r>
              <a:rPr lang="ar-IQ" dirty="0" err="1">
                <a:latin typeface="Calibri"/>
                <a:ea typeface="Calibri"/>
                <a:cs typeface="Arial"/>
              </a:rPr>
              <a:t>الاية</a:t>
            </a:r>
            <a:r>
              <a:rPr lang="ar-IQ" dirty="0">
                <a:latin typeface="Calibri"/>
                <a:ea typeface="Calibri"/>
                <a:cs typeface="Arial"/>
              </a:rPr>
              <a:t> الكريمة ان يوسف عليه السلام حينما تكاملت عليه النعم </a:t>
            </a:r>
            <a:r>
              <a:rPr lang="ar-IQ" dirty="0" err="1">
                <a:latin typeface="Calibri"/>
                <a:ea typeface="Calibri"/>
                <a:cs typeface="Arial"/>
              </a:rPr>
              <a:t>و’جمع</a:t>
            </a:r>
            <a:r>
              <a:rPr lang="ar-IQ" dirty="0">
                <a:latin typeface="Calibri"/>
                <a:ea typeface="Calibri"/>
                <a:cs typeface="Arial"/>
              </a:rPr>
              <a:t> له الشمل اشتاق الى لقاء ربه </a:t>
            </a:r>
            <a:r>
              <a:rPr lang="ar-IQ" dirty="0" err="1">
                <a:latin typeface="Calibri"/>
                <a:ea typeface="Calibri"/>
                <a:cs typeface="Arial"/>
              </a:rPr>
              <a:t>عزوجل</a:t>
            </a:r>
            <a:r>
              <a:rPr lang="ar-IQ" dirty="0">
                <a:latin typeface="Calibri"/>
                <a:ea typeface="Calibri"/>
                <a:cs typeface="Arial"/>
              </a:rPr>
              <a:t>  , وكذلك تمنى الموافاة على الاسلام وكأنه يقول : اذا جاء أجلي توفني مسلما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2- دعاء مريم عليها السلام المتضمن تمني الموت فيما ورد على لسانها من قوله تعالى ( يا ليتني مت قبل هذا وكنت نسيا منسيا ) وفيه قال العلماء : ان مريم عليها السلام خافت أن ’يظن بها السوء في دينها ولهذا تمنت الموت  .</a:t>
            </a:r>
            <a:endParaRPr lang="en-US" dirty="0">
              <a:latin typeface="Calibri"/>
              <a:ea typeface="Calibri"/>
              <a:cs typeface="Arial"/>
            </a:endParaRPr>
          </a:p>
          <a:p>
            <a:r>
              <a:rPr lang="ar-IQ" dirty="0">
                <a:latin typeface="Calibri"/>
                <a:ea typeface="Calibri"/>
                <a:cs typeface="Arial"/>
              </a:rPr>
              <a:t>3- قول النبي صلى الله عليه </a:t>
            </a:r>
            <a:r>
              <a:rPr lang="ar-IQ" dirty="0" err="1">
                <a:latin typeface="Calibri"/>
                <a:ea typeface="Calibri"/>
                <a:cs typeface="Arial"/>
              </a:rPr>
              <a:t>وآله</a:t>
            </a:r>
            <a:r>
              <a:rPr lang="ar-IQ" dirty="0">
                <a:latin typeface="Calibri"/>
                <a:ea typeface="Calibri"/>
                <a:cs typeface="Arial"/>
              </a:rPr>
              <a:t> وسلم ( وإذا اردت في الناس فتنة فاقبضني إليك غير مفتون ) ويفهم منه جواز تمني الموت خوفا من الفتنة في الدين وحرصا على الثبات في العقيدة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62</TotalTime>
  <Words>158</Words>
  <Application>Microsoft Office PowerPoint</Application>
  <PresentationFormat>عرض على الشاشة (3:4)‏</PresentationFormat>
  <Paragraphs>9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رأي العلماء في تمني الموت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13</cp:revision>
  <dcterms:created xsi:type="dcterms:W3CDTF">2019-07-01T11:50:58Z</dcterms:created>
  <dcterms:modified xsi:type="dcterms:W3CDTF">2019-12-21T16:30:35Z</dcterms:modified>
</cp:coreProperties>
</file>