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دقة </a:t>
            </a:r>
            <a:r>
              <a:rPr lang="ar-IQ" smtClean="0"/>
              <a:t>الصراط ومعناه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الاثر الوارد في الصراط  هو ما قاله ابو سعيد الخدري رضي الله عنه : بلغني أن الجسر أدق من الشعر وأحد من السيف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وقد ذهب بعض المتكلمين الى تأويل هذا الوصف فقالوا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1- انه راجع الى يسره وعسره على قدر الطاعات والمعاصي , ولا يعلم حدود ذلك الا الله تعالى فهو دقيق بمعن خفي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2- ورد في الخبر الصحيح ان الملائكة على جنبتي الصراط  , وان فيه كلاليب , ودقة الشعر لا يحتمل هذا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3- قال القرافي تبعا للبيهقي : كون الصراط أدق من الشعر وأحد من السيف لم أجده في الروايات الصحيحة , وانما يروى عن بعض الصحابة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ورد الامام القرطبي على ما تقدم فقال: وهذا مردود بما ورد من الاخبار وأن الايمان بذلك واجب , وأن القادر على امساك الطير في الهواء قادر على امساك المؤمن على الصراط , ولا يعدل عن الحقيقة الى المجاز الا عند الاستحالة ولا استحالة في ذلك .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67</TotalTime>
  <Words>167</Words>
  <Application>Microsoft Office PowerPoint</Application>
  <PresentationFormat>عرض على الشاشة (3:4)‏</PresentationFormat>
  <Paragraphs>11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دقة الصراط ومعناه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15</cp:revision>
  <dcterms:created xsi:type="dcterms:W3CDTF">2019-07-01T11:50:58Z</dcterms:created>
  <dcterms:modified xsi:type="dcterms:W3CDTF">2019-12-21T16:36:10Z</dcterms:modified>
</cp:coreProperties>
</file>