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70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28894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51125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084053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75048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525424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85583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71183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3087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1310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65616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05221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90D87-EB9A-4793-8162-2F6523651159}" type="datetimeFigureOut">
              <a:rPr lang="ar-IQ" smtClean="0"/>
              <a:t>19/04/1441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E3353-6F5B-4007-9693-EFC99B9BCED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25337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5400" dirty="0" smtClean="0"/>
              <a:t>المحاضرة الأولى</a:t>
            </a:r>
            <a:endParaRPr lang="ar-IQ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4800" dirty="0" smtClean="0"/>
              <a:t>التعريف بعلم النفس</a:t>
            </a:r>
          </a:p>
          <a:p>
            <a:r>
              <a:rPr lang="ar-IQ" sz="4800" dirty="0" smtClean="0"/>
              <a:t>أهداف علم النفس</a:t>
            </a:r>
            <a:endParaRPr lang="ar-IQ" sz="4800" dirty="0"/>
          </a:p>
        </p:txBody>
      </p:sp>
    </p:spTree>
    <p:extLst>
      <p:ext uri="{BB962C8B-B14F-4D97-AF65-F5344CB8AC3E}">
        <p14:creationId xmlns:p14="http://schemas.microsoft.com/office/powerpoint/2010/main" val="462369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881907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91198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07763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38862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0428593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ar-IQ" dirty="0" smtClean="0"/>
              <a:t>مفهوم علم النفس وأهدافه</a:t>
            </a:r>
            <a:br>
              <a:rPr lang="ar-IQ" dirty="0" smtClean="0"/>
            </a:b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 dirty="0" smtClean="0"/>
          </a:p>
          <a:p>
            <a:pPr algn="just"/>
            <a:r>
              <a:rPr lang="ar-IQ" dirty="0" smtClean="0"/>
              <a:t>مفهوم علم النفس :- هوالعلم الذي يدرس سلوك الأنسان ويحاول تفسيره سواء كان هذا السلوك ظاهري متمثلاً بالحركات والأيماءات الخارجية أو باطني متمثلاً بعمليات التفكير وما يدور في خوالج الأنسان 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805571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أهداف علم النفس :- 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الهدف الأول:- ((فهم السلوك وتفسيره ))...</a:t>
            </a:r>
          </a:p>
          <a:p>
            <a:r>
              <a:rPr lang="ar-IQ" dirty="0" smtClean="0"/>
              <a:t>ويعني المعرفة الشاملة للأفعال وربطها ببعضها ووصفها بدقة وتفسيرها من خلال معرفة أسباب حدوثها .</a:t>
            </a:r>
          </a:p>
          <a:p>
            <a:r>
              <a:rPr lang="ar-IQ" dirty="0" smtClean="0"/>
              <a:t>مثال :- ممارسة الشخص لهواية معينة ( السباحة أو ركوب السيارة أو لعبة كرة القدم أو اي هواية أخرى ) </a:t>
            </a:r>
          </a:p>
          <a:p>
            <a:r>
              <a:rPr lang="ar-IQ" dirty="0" smtClean="0"/>
              <a:t>الممارسة هي </a:t>
            </a:r>
            <a:r>
              <a:rPr lang="ar-IQ" u="sng" dirty="0" smtClean="0"/>
              <a:t>سلوك</a:t>
            </a:r>
            <a:r>
              <a:rPr lang="ar-IQ" dirty="0" smtClean="0"/>
              <a:t> (فعل )</a:t>
            </a:r>
          </a:p>
          <a:p>
            <a:r>
              <a:rPr lang="ar-IQ" dirty="0" smtClean="0"/>
              <a:t>التفسير لماذا يمارس الشخص هواية معينة لأنه يحب أن يستمتع بهذه الهواية ( الأستمتاع)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785170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أهداف علم النفس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IQ" dirty="0" smtClean="0"/>
              <a:t>الهدف الثاني لعلم النفس :- هو توقع السلوك والتنبوء به </a:t>
            </a:r>
          </a:p>
          <a:p>
            <a:pPr algn="just"/>
            <a:r>
              <a:rPr lang="ar-IQ" dirty="0" smtClean="0"/>
              <a:t>بمعنى اننا بأمكاننا أن نتنبأ بسلوك شخص ما أذا ماعرفنا أن هذا الشخص يسلك سلوك معيناً.</a:t>
            </a:r>
          </a:p>
          <a:p>
            <a:pPr algn="just"/>
            <a:r>
              <a:rPr lang="ar-IQ" dirty="0" smtClean="0"/>
              <a:t>مثال:- أن الطالب الذي </a:t>
            </a:r>
            <a:r>
              <a:rPr lang="ar-IQ" u="sng" dirty="0" smtClean="0"/>
              <a:t>يواظب</a:t>
            </a:r>
            <a:r>
              <a:rPr lang="ar-IQ" dirty="0" smtClean="0"/>
              <a:t> على الدراسة فأننا نتوقع ونتنبأ بأن هذا الشخص سيكون له مستقبل مرموق .</a:t>
            </a:r>
          </a:p>
          <a:p>
            <a:r>
              <a:rPr lang="ar-IQ" u="sng" dirty="0" smtClean="0"/>
              <a:t>عدم المواظبة </a:t>
            </a:r>
            <a:r>
              <a:rPr lang="ar-IQ" dirty="0" smtClean="0"/>
              <a:t>على الدوام سيؤدي بالطالب الى الرسوب.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646393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/>
              <a:t>أهداف علم النفس</a:t>
            </a:r>
            <a:endParaRPr lang="ar-IQ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ar-IQ" dirty="0" smtClean="0"/>
              <a:t>الهدف الثالث :- ضبط السلوك والتحكم به :- </a:t>
            </a:r>
          </a:p>
          <a:p>
            <a:pPr algn="just"/>
            <a:r>
              <a:rPr lang="ar-IQ" dirty="0" smtClean="0"/>
              <a:t>أي ضيط الظروف التي تؤدي الى حدوث ظاهرة معينة ونتحكم فيها بشكل يساعد على الوصول لهدف معين .</a:t>
            </a:r>
          </a:p>
          <a:p>
            <a:pPr algn="just"/>
            <a:r>
              <a:rPr lang="ar-IQ" dirty="0" smtClean="0"/>
              <a:t>قالطالب المتميز كي يبقى متميز يجب أن تتوفر له الظروف والعوامل المحيطة به كتوفير المختبرات العلمية ان كان في حاجة اليها وهكذا </a:t>
            </a:r>
            <a:r>
              <a:rPr lang="ar-IQ" dirty="0" smtClean="0"/>
              <a:t>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303179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287425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01363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261295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393243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221</Words>
  <Application>Microsoft Office PowerPoint</Application>
  <PresentationFormat>On-screen Show (4:3)</PresentationFormat>
  <Paragraphs>21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المحاضرة الأولى</vt:lpstr>
      <vt:lpstr>مفهوم علم النفس وأهدافه </vt:lpstr>
      <vt:lpstr>أهداف علم النفس :- </vt:lpstr>
      <vt:lpstr>أهداف علم النفس</vt:lpstr>
      <vt:lpstr>أهداف علم النفس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Maher</dc:creator>
  <cp:lastModifiedBy>Maher</cp:lastModifiedBy>
  <cp:revision>5</cp:revision>
  <dcterms:created xsi:type="dcterms:W3CDTF">2019-11-24T19:17:38Z</dcterms:created>
  <dcterms:modified xsi:type="dcterms:W3CDTF">2019-12-16T12:24:36Z</dcterms:modified>
</cp:coreProperties>
</file>