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8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7107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40740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48547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71787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96605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71846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8113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82870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392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9877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68220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D2852-BB6F-4A06-812B-2C6C694CB6F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870DC-09B7-458B-B6F1-F865F0F366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7750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b="1" dirty="0" smtClean="0">
                <a:solidFill>
                  <a:schemeClr val="accent2">
                    <a:lumMod val="50000"/>
                  </a:schemeClr>
                </a:solidFill>
              </a:rPr>
              <a:t>المحاضرة الرابعة</a:t>
            </a:r>
            <a:br>
              <a:rPr lang="ar-IQ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ar-IQ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ar-IQ" sz="3600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ar-IQ" sz="3600" b="1" dirty="0">
                <a:solidFill>
                  <a:schemeClr val="accent2">
                    <a:lumMod val="50000"/>
                  </a:schemeClr>
                </a:solidFill>
              </a:rPr>
              <a:t>مفهوم الدافعية </a:t>
            </a:r>
            <a:br>
              <a:rPr lang="ar-IQ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ar-IQ" sz="3600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ar-IQ" sz="3600" b="1" dirty="0">
                <a:solidFill>
                  <a:schemeClr val="accent2">
                    <a:lumMod val="50000"/>
                  </a:schemeClr>
                </a:solidFill>
              </a:rPr>
              <a:t>مصطلحات </a:t>
            </a:r>
            <a:r>
              <a:rPr lang="ar-IQ" sz="3600" b="1" dirty="0" smtClean="0">
                <a:solidFill>
                  <a:schemeClr val="accent2">
                    <a:lumMod val="50000"/>
                  </a:schemeClr>
                </a:solidFill>
              </a:rPr>
              <a:t>الدافعية</a:t>
            </a:r>
          </a:p>
          <a:p>
            <a:r>
              <a:rPr lang="ar-IQ" sz="3600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ar-IQ" sz="3600" b="1" dirty="0">
                <a:solidFill>
                  <a:schemeClr val="accent2">
                    <a:lumMod val="50000"/>
                  </a:schemeClr>
                </a:solidFill>
              </a:rPr>
              <a:t>أنواع الدوافع</a:t>
            </a:r>
            <a:endParaRPr lang="ar-IQ" sz="36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608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27006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28764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02331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46719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6680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80402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1065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85042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34255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9538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الدوافع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ar-IQ" dirty="0" smtClean="0"/>
              <a:t>تعرف الدافعية :_ بأنها حالة داخلية تستثير السلوك وتوجهه نحو تحقيق هدف معين .</a:t>
            </a:r>
          </a:p>
          <a:p>
            <a:r>
              <a:rPr lang="ar-IQ" dirty="0" smtClean="0"/>
              <a:t>وتسمى بمسميات متعددة كالحاجات والبواعث والمثيرات والرغبات .كالحاجة الى الطعام والحاجة الى الشراب والحاجة الى المطالعة والحاجة الى الأمن وغير ذلك.</a:t>
            </a:r>
          </a:p>
          <a:p>
            <a:endParaRPr lang="ar-IQ" dirty="0" smtClean="0"/>
          </a:p>
          <a:p>
            <a:r>
              <a:rPr lang="ar-IQ" dirty="0" smtClean="0"/>
              <a:t>1- الحاجة :- وهي حالة من القص والحرمان يشعر الفرد من خلالها بالتوتر وأختلال التوازن ، ويعود الفرد الى وضع الأستقرار عند أشباع هذه الحاجة .</a:t>
            </a:r>
          </a:p>
          <a:p>
            <a:endParaRPr lang="ar-IQ" dirty="0" smtClean="0"/>
          </a:p>
          <a:p>
            <a:r>
              <a:rPr lang="ar-IQ" dirty="0" smtClean="0"/>
              <a:t>الهدف:- هو مايسعى الفرد الحصول عليه.</a:t>
            </a:r>
          </a:p>
          <a:p>
            <a:endParaRPr lang="ar-IQ" dirty="0" smtClean="0"/>
          </a:p>
          <a:p>
            <a:r>
              <a:rPr lang="ar-IQ" dirty="0" smtClean="0"/>
              <a:t>الباعث أو الحافز:- منبه خارجي مادي أو معنوي أو أجتماعي مرتبط بالتنبيه الخارجي مثل الطعام يعد حافز أو باعث ، لأنه يشبع دافع الجوع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271908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13596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449077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29778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65139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الدوافع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ar-IQ" dirty="0"/>
              <a:t> </a:t>
            </a:r>
            <a:r>
              <a:rPr lang="ar-IQ" dirty="0" smtClean="0"/>
              <a:t>  </a:t>
            </a:r>
            <a:r>
              <a:rPr lang="ar-IQ" dirty="0" smtClean="0"/>
              <a:t>هناك </a:t>
            </a:r>
            <a:r>
              <a:rPr lang="ar-IQ" dirty="0" smtClean="0"/>
              <a:t>أنواع من الدوافع منها :-</a:t>
            </a:r>
          </a:p>
          <a:p>
            <a:r>
              <a:rPr lang="ar-IQ" dirty="0" smtClean="0"/>
              <a:t>1- الدوافع الأولية ( الفطرية ) :- وتكون مرتبطة بالتكوين الفسيولوجي للفرد وهي أساس البقاء كالحاجة الى الطعام والحاجة الى الشراب والحاجة الى النوم .</a:t>
            </a:r>
          </a:p>
          <a:p>
            <a:r>
              <a:rPr lang="ar-IQ" dirty="0" smtClean="0"/>
              <a:t>2- الدوافع الثانوية :- كالحاجة الى الانجاز أو الميول أو الاتجاهات أو الطموح او الحاجة الى الرضا من قبل الأخرين.</a:t>
            </a:r>
          </a:p>
          <a:p>
            <a:pPr marL="0" indent="0">
              <a:buNone/>
            </a:pP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784732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dirty="0"/>
              <a:t>أهمية دراسة الدوافع</a:t>
            </a:r>
            <a:br>
              <a:rPr lang="ar-IQ" dirty="0"/>
            </a:b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تحرك </a:t>
            </a:r>
            <a:r>
              <a:rPr lang="ar-IQ" dirty="0"/>
              <a:t>السلوك وتنشطه.</a:t>
            </a:r>
          </a:p>
          <a:p>
            <a:r>
              <a:rPr lang="ar-IQ" dirty="0"/>
              <a:t>توجه السلوك وجهة معينة .</a:t>
            </a:r>
          </a:p>
          <a:p>
            <a:r>
              <a:rPr lang="ar-IQ" dirty="0" smtClean="0"/>
              <a:t>تحافظ على أستمراريته وأدامته.</a:t>
            </a:r>
            <a:endParaRPr lang="ar-IQ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39600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56141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02843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6520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56422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04608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174</Words>
  <Application>Microsoft Office PowerPoint</Application>
  <PresentationFormat>On-screen Show (4:3)</PresentationFormat>
  <Paragraphs>20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المحاضرة الرابعة </vt:lpstr>
      <vt:lpstr>الدوافع</vt:lpstr>
      <vt:lpstr>الدوافع</vt:lpstr>
      <vt:lpstr>أهمية دراسة الدوافع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6</cp:revision>
  <dcterms:created xsi:type="dcterms:W3CDTF">2019-11-27T11:27:53Z</dcterms:created>
  <dcterms:modified xsi:type="dcterms:W3CDTF">2019-11-29T07:51:55Z</dcterms:modified>
</cp:coreProperties>
</file>