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8" d="100"/>
          <a:sy n="58" d="100"/>
        </p:scale>
        <p:origin x="-10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12/09/1444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12/09/1444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12/09/1444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12/09/1444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12/09/1444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lvl="0">
              <a:spcBef>
                <a:spcPct val="20000"/>
              </a:spcBef>
            </a:pPr>
            <a:r>
              <a:rPr lang="ar-SA" sz="2500" b="1" dirty="0">
                <a:solidFill>
                  <a:srgbClr val="FF0000"/>
                </a:solidFill>
                <a:ea typeface="Calibri"/>
                <a:cs typeface="Arial"/>
              </a:rPr>
              <a:t>ـ المعرب من الأسماء</a:t>
            </a:r>
            <a:r>
              <a:rPr lang="ar-SA" sz="2500" b="1" dirty="0" smtClean="0">
                <a:solidFill>
                  <a:srgbClr val="FF0000"/>
                </a:solidFill>
                <a:ea typeface="Calibri"/>
                <a:cs typeface="Arial"/>
              </a:rPr>
              <a:t>:</a:t>
            </a:r>
            <a:endParaRPr lang="ar-AE" dirty="0"/>
          </a:p>
        </p:txBody>
      </p:sp>
      <p:sp>
        <p:nvSpPr>
          <p:cNvPr id="3" name="عنوان فرعي 2"/>
          <p:cNvSpPr>
            <a:spLocks noGrp="1"/>
          </p:cNvSpPr>
          <p:nvPr>
            <p:ph type="subTitle" idx="1"/>
          </p:nvPr>
        </p:nvSpPr>
        <p:spPr/>
        <p:txBody>
          <a:bodyPr>
            <a:normAutofit fontScale="85000" lnSpcReduction="10000"/>
          </a:bodyPr>
          <a:lstStyle/>
          <a:p>
            <a:pPr algn="just"/>
            <a:r>
              <a:rPr lang="ar-SA" dirty="0" smtClean="0">
                <a:ea typeface="Calibri"/>
              </a:rPr>
              <a:t>المعرب </a:t>
            </a:r>
            <a:r>
              <a:rPr lang="ar-SA" dirty="0">
                <a:ea typeface="Calibri"/>
              </a:rPr>
              <a:t>خلاف المبني وقد تقدم أن المبني ما أشبه الحرف. والمعرب: هو ما لم يشبه الحرف وينقسم إلى صحيح وهو ما ليس آخره حرف علة كأرض وإلى معتل وهو ما آخره حرف علة كسما وسما لغة في الاسم.</a:t>
            </a:r>
            <a:endParaRPr lang="en-US" sz="2400" dirty="0">
              <a:ea typeface="Calibri"/>
              <a:cs typeface="Arial"/>
            </a:endParaRPr>
          </a:p>
          <a:p>
            <a:endParaRPr lang="ar-AE" dirty="0"/>
          </a:p>
        </p:txBody>
      </p:sp>
    </p:spTree>
    <p:extLst>
      <p:ext uri="{BB962C8B-B14F-4D97-AF65-F5344CB8AC3E}">
        <p14:creationId xmlns:p14="http://schemas.microsoft.com/office/powerpoint/2010/main" val="1927856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AE"/>
          </a:p>
        </p:txBody>
      </p:sp>
      <p:sp>
        <p:nvSpPr>
          <p:cNvPr id="3" name="عنصر نائب للمحتوى 2"/>
          <p:cNvSpPr>
            <a:spLocks noGrp="1"/>
          </p:cNvSpPr>
          <p:nvPr>
            <p:ph idx="1"/>
          </p:nvPr>
        </p:nvSpPr>
        <p:spPr/>
        <p:txBody>
          <a:bodyPr/>
          <a:lstStyle/>
          <a:p>
            <a:pPr algn="just"/>
            <a:r>
              <a:rPr lang="ar-SA" dirty="0">
                <a:ea typeface="Calibri"/>
              </a:rPr>
              <a:t>وينقسم المعرب أيضا إلى متمكن أمكن وهو المنصرف كزيد، وإلى متمكن غير أمكن وهو غير المنصرف نحو أحمد ومساجد ومصابيح. فغير المتمكن هو المبني والمتمكن هو المعرب وهو قسمان متمكن أمكن ومتمكن غير أمكن. والمتمكن </a:t>
            </a:r>
            <a:r>
              <a:rPr lang="ar-SA" dirty="0" err="1">
                <a:ea typeface="Calibri"/>
              </a:rPr>
              <a:t>الامكن</a:t>
            </a:r>
            <a:r>
              <a:rPr lang="ar-SA" dirty="0">
                <a:ea typeface="Calibri"/>
              </a:rPr>
              <a:t> هو الذي يدخله التنوين، إذا خلا من أل ومن الاضافة، ويجر بالكسرة، ويسمى المنصرف، والمتمكن غير </a:t>
            </a:r>
            <a:r>
              <a:rPr lang="ar-SA" dirty="0" err="1">
                <a:ea typeface="Calibri"/>
              </a:rPr>
              <a:t>الامكن</a:t>
            </a:r>
            <a:r>
              <a:rPr lang="ar-SA" dirty="0">
                <a:ea typeface="Calibri"/>
              </a:rPr>
              <a:t> هو الذي لا ينون، ولا يجر بالكسرة إلا إذا اقترن بأل أو أضيف، ويسمى الاسم الذي لا ينصرف.</a:t>
            </a:r>
            <a:endParaRPr lang="en-US" sz="2400" dirty="0">
              <a:ea typeface="Calibri"/>
              <a:cs typeface="Arial"/>
            </a:endParaRPr>
          </a:p>
          <a:p>
            <a:endParaRPr lang="ar-AE" dirty="0"/>
          </a:p>
        </p:txBody>
      </p:sp>
    </p:spTree>
    <p:extLst>
      <p:ext uri="{BB962C8B-B14F-4D97-AF65-F5344CB8AC3E}">
        <p14:creationId xmlns:p14="http://schemas.microsoft.com/office/powerpoint/2010/main" val="3655925645"/>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127</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سمة Office</vt:lpstr>
      <vt:lpstr>ـ المعرب من الأسماء:</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ـ المعرب من الأسماء:</dc:title>
  <dc:creator>user</dc:creator>
  <cp:lastModifiedBy>user</cp:lastModifiedBy>
  <cp:revision>1</cp:revision>
  <dcterms:created xsi:type="dcterms:W3CDTF">2023-04-02T11:13:08Z</dcterms:created>
  <dcterms:modified xsi:type="dcterms:W3CDTF">2023-04-02T11:19:56Z</dcterms:modified>
</cp:coreProperties>
</file>