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58" d="100"/>
          <a:sy n="58" d="100"/>
        </p:scale>
        <p:origin x="-102"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12/09/1444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12/09/1444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12/09/1444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12/09/1444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12/09/1444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12/09/1444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12/09/1444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12/09/1444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12/09/1444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12/09/1444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12/09/1444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12/09/1444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pPr lvl="0">
              <a:spcBef>
                <a:spcPct val="20000"/>
              </a:spcBef>
            </a:pPr>
            <a:r>
              <a:rPr lang="ar-SA" sz="3200" b="1">
                <a:solidFill>
                  <a:srgbClr val="FF0000"/>
                </a:solidFill>
                <a:ea typeface="Calibri"/>
                <a:cs typeface="Arial"/>
              </a:rPr>
              <a:t>المعرفة </a:t>
            </a:r>
            <a:r>
              <a:rPr lang="ar-SA" sz="3200" b="1" smtClean="0">
                <a:solidFill>
                  <a:srgbClr val="FF0000"/>
                </a:solidFill>
                <a:ea typeface="Calibri"/>
                <a:cs typeface="Arial"/>
              </a:rPr>
              <a:t>والنكرة</a:t>
            </a:r>
            <a:endParaRPr lang="ar-AE" dirty="0"/>
          </a:p>
        </p:txBody>
      </p:sp>
      <p:sp>
        <p:nvSpPr>
          <p:cNvPr id="3" name="عنوان فرعي 2"/>
          <p:cNvSpPr>
            <a:spLocks noGrp="1"/>
          </p:cNvSpPr>
          <p:nvPr>
            <p:ph type="subTitle" idx="1"/>
          </p:nvPr>
        </p:nvSpPr>
        <p:spPr/>
        <p:txBody>
          <a:bodyPr/>
          <a:lstStyle/>
          <a:p>
            <a:endParaRPr lang="ar-AE" dirty="0"/>
          </a:p>
        </p:txBody>
      </p:sp>
    </p:spTree>
    <p:extLst>
      <p:ext uri="{BB962C8B-B14F-4D97-AF65-F5344CB8AC3E}">
        <p14:creationId xmlns:p14="http://schemas.microsoft.com/office/powerpoint/2010/main" val="13558499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AE"/>
          </a:p>
        </p:txBody>
      </p:sp>
      <p:sp>
        <p:nvSpPr>
          <p:cNvPr id="3" name="عنصر نائب للمحتوى 2"/>
          <p:cNvSpPr>
            <a:spLocks noGrp="1"/>
          </p:cNvSpPr>
          <p:nvPr>
            <p:ph idx="1"/>
          </p:nvPr>
        </p:nvSpPr>
        <p:spPr/>
        <p:txBody>
          <a:bodyPr>
            <a:normAutofit fontScale="92500" lnSpcReduction="20000"/>
          </a:bodyPr>
          <a:lstStyle/>
          <a:p>
            <a:pPr algn="just"/>
            <a:r>
              <a:rPr lang="ar-SA" dirty="0">
                <a:ea typeface="Calibri"/>
              </a:rPr>
              <a:t> النكرة: ما يقبل أل وتؤثر فيه التعريف أو يقع موقع ما يقبل أل. فمثال ما يقبل أل وتؤثر فيه التعريف رجل فتقول الرجل واحترز بقوله وتؤثر فيه التعريف مما يقبل أل ولا تؤثر فيه التعريف كعباس، فإنك تقول فيه العباس فتدخل عليه أل لكنها لم تؤثر فيه التعريف لأنه معرفة عَلَمًا قبل دخولها عليه ومثال ما وقع موقع ما يقبل أل ذو التي بمعنى صاحب نحو جاءني ذو مال أي صاحب مال فذو نكرة وهي لا تقبل أل لكنها واقعة موقع صاحب وصاحب يقبل "أل" نحو: الصاحب.</a:t>
            </a:r>
            <a:endParaRPr lang="en-US" sz="2400" dirty="0">
              <a:ea typeface="Calibri"/>
              <a:cs typeface="Arial"/>
            </a:endParaRPr>
          </a:p>
          <a:p>
            <a:pPr algn="just"/>
            <a:r>
              <a:rPr lang="ar-SA" dirty="0">
                <a:ea typeface="Calibri"/>
              </a:rPr>
              <a:t>   المعرفة هي ستة أقسام: المضمر كهم واسم الإشارة كذي والعلم كهند والمحلى بالألف واللام كالغلام والموصول كالذي وما أضيف إلى واحد منها كابني.</a:t>
            </a:r>
            <a:endParaRPr lang="ar-AE" dirty="0"/>
          </a:p>
        </p:txBody>
      </p:sp>
    </p:spTree>
    <p:extLst>
      <p:ext uri="{BB962C8B-B14F-4D97-AF65-F5344CB8AC3E}">
        <p14:creationId xmlns:p14="http://schemas.microsoft.com/office/powerpoint/2010/main" val="2464253996"/>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123</Words>
  <Application>Microsoft Office PowerPoint</Application>
  <PresentationFormat>عرض على الشاشة (3:4)‏</PresentationFormat>
  <Paragraphs>3</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سمة Office</vt:lpstr>
      <vt:lpstr>المعرفة والنكرة</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المعرفة والنكرة:</dc:title>
  <dc:creator>user</dc:creator>
  <cp:lastModifiedBy>user</cp:lastModifiedBy>
  <cp:revision>2</cp:revision>
  <dcterms:created xsi:type="dcterms:W3CDTF">2023-04-02T11:13:13Z</dcterms:created>
  <dcterms:modified xsi:type="dcterms:W3CDTF">2023-04-02T11:21:51Z</dcterms:modified>
</cp:coreProperties>
</file>