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solidFill>
                  <a:srgbClr val="FF0000"/>
                </a:solidFill>
                <a:ea typeface="Calibri"/>
                <a:cs typeface="Arial"/>
              </a:rPr>
              <a:t>تعدي الفعل ولزومه</a:t>
            </a:r>
            <a:endParaRPr lang="ar-AE" dirty="0"/>
          </a:p>
        </p:txBody>
      </p:sp>
      <p:sp>
        <p:nvSpPr>
          <p:cNvPr id="3" name="عنوان فرعي 2"/>
          <p:cNvSpPr>
            <a:spLocks noGrp="1"/>
          </p:cNvSpPr>
          <p:nvPr>
            <p:ph type="subTitle" idx="1"/>
          </p:nvPr>
        </p:nvSpPr>
        <p:spPr/>
        <p:txBody>
          <a:bodyPr>
            <a:normAutofit fontScale="85000" lnSpcReduction="10000"/>
          </a:bodyPr>
          <a:lstStyle/>
          <a:p>
            <a:pPr algn="just"/>
            <a:r>
              <a:rPr lang="ar-SA" dirty="0">
                <a:ea typeface="Calibri"/>
              </a:rPr>
              <a:t>ينقسم الفعل إلى متعد ولازم. فالفعل المتعدي: هو الذي يصل إلى مفعوله بغير حرف جر نحو ضربت زيدا. </a:t>
            </a:r>
            <a:endParaRPr lang="en-US" sz="2400" dirty="0">
              <a:ea typeface="Calibri"/>
              <a:cs typeface="Arial"/>
            </a:endParaRPr>
          </a:p>
          <a:p>
            <a:pPr algn="just"/>
            <a:r>
              <a:rPr lang="ar-SA" dirty="0">
                <a:ea typeface="Calibri"/>
              </a:rPr>
              <a:t>  والفعل اللازم: هو ما لا يصل إلى مفعوله إلا بحرف جر نحو مررت بزيد أو لا مفعول له نحو قام زيد.</a:t>
            </a:r>
            <a:endParaRPr lang="en-US" sz="2400" dirty="0">
              <a:ea typeface="Calibri"/>
              <a:cs typeface="Arial"/>
            </a:endParaRPr>
          </a:p>
          <a:p>
            <a:endParaRPr lang="ar-AE" dirty="0"/>
          </a:p>
        </p:txBody>
      </p:sp>
    </p:spTree>
    <p:extLst>
      <p:ext uri="{BB962C8B-B14F-4D97-AF65-F5344CB8AC3E}">
        <p14:creationId xmlns:p14="http://schemas.microsoft.com/office/powerpoint/2010/main" val="38221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r>
              <a:rPr lang="ar-SA" dirty="0">
                <a:ea typeface="Calibri"/>
              </a:rPr>
              <a:t>وعلامة الفعل المتعدي أن تتصل به هاء تعود على غير المصدر وهي هاء المفعول به نحو الباب أغلقته واحترز بهاء غير المصدر من هاء المصدر فإنها تتصل بالمتعدي واللازم فلا تدل على تعدي الفعل فمثال المتصلة بالمتعدي الضرب ضربته زيدا أي ضربت الضرب زيدا ومثال المتصلة باللازم القيام قمته أي قمت القيام. والفعل المتعدي ينصب مفعوله. </a:t>
            </a:r>
            <a:r>
              <a:rPr lang="ar-SA" dirty="0">
                <a:solidFill>
                  <a:srgbClr val="FF0000"/>
                </a:solidFill>
                <a:ea typeface="Calibri"/>
              </a:rPr>
              <a:t>وتكون علامة نصب المفعول حسب الاسم الذي وقع عليه الفعل. .....</a:t>
            </a:r>
            <a:endParaRPr lang="ar-AE" dirty="0"/>
          </a:p>
        </p:txBody>
      </p:sp>
    </p:spTree>
    <p:extLst>
      <p:ext uri="{BB962C8B-B14F-4D97-AF65-F5344CB8AC3E}">
        <p14:creationId xmlns:p14="http://schemas.microsoft.com/office/powerpoint/2010/main" val="50684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lnSpcReduction="10000"/>
          </a:bodyPr>
          <a:lstStyle/>
          <a:p>
            <a:pPr algn="just"/>
            <a:r>
              <a:rPr lang="ar-SA" dirty="0">
                <a:ea typeface="Calibri"/>
              </a:rPr>
              <a:t>والأفعال المتعدية على ثلاثة أقسام:</a:t>
            </a:r>
            <a:endParaRPr lang="en-US" sz="2400" dirty="0">
              <a:ea typeface="Calibri"/>
              <a:cs typeface="Arial"/>
            </a:endParaRPr>
          </a:p>
          <a:p>
            <a:pPr algn="just"/>
            <a:r>
              <a:rPr lang="ar-SA" dirty="0">
                <a:ea typeface="Calibri"/>
              </a:rPr>
              <a:t>احدها: ما يتعدى إلى مفعول واحد كضرب ونحوه. ومثاله: ضرب زيد خالداً</a:t>
            </a:r>
            <a:endParaRPr lang="en-US" sz="2400" dirty="0">
              <a:ea typeface="Calibri"/>
              <a:cs typeface="Arial"/>
            </a:endParaRPr>
          </a:p>
          <a:p>
            <a:pPr algn="just"/>
            <a:r>
              <a:rPr lang="ar-SA" dirty="0">
                <a:ea typeface="Calibri"/>
              </a:rPr>
              <a:t>ثانيها: ما يتعدى إلى مفعولين وهما قسمان أحدهما ما أصل المفعولين فيه المبتدأ والخبر كظن وأخواتها والثاني ما ليس أصلهما ذلك </a:t>
            </a:r>
            <a:r>
              <a:rPr lang="ar-SA" dirty="0" err="1">
                <a:ea typeface="Calibri"/>
              </a:rPr>
              <a:t>كأعطى</a:t>
            </a:r>
            <a:r>
              <a:rPr lang="ar-SA" dirty="0">
                <a:ea typeface="Calibri"/>
              </a:rPr>
              <a:t> وكسا. ومثاله: أعطى زيد عبدَ الله درهما.</a:t>
            </a:r>
            <a:endParaRPr lang="en-US" sz="2400" dirty="0">
              <a:ea typeface="Calibri"/>
              <a:cs typeface="Arial"/>
            </a:endParaRPr>
          </a:p>
          <a:p>
            <a:pPr algn="just"/>
            <a:r>
              <a:rPr lang="ar-SA" dirty="0">
                <a:ea typeface="Calibri"/>
              </a:rPr>
              <a:t>ثالثها: ما يتعدى إلى ثلاثة مفاعيل كأعلم وأرى. ومثاله: أعلمت بِشْرًا خالدًا خيرَ الناس.</a:t>
            </a:r>
            <a:endParaRPr lang="en-US" sz="2400" dirty="0">
              <a:ea typeface="Calibri"/>
              <a:cs typeface="Arial"/>
            </a:endParaRPr>
          </a:p>
          <a:p>
            <a:endParaRPr lang="ar-AE" dirty="0"/>
          </a:p>
        </p:txBody>
      </p:sp>
    </p:spTree>
    <p:extLst>
      <p:ext uri="{BB962C8B-B14F-4D97-AF65-F5344CB8AC3E}">
        <p14:creationId xmlns:p14="http://schemas.microsoft.com/office/powerpoint/2010/main" val="203581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واما الفعل اللازم: فهو ما ليس بمتعد وهو ما لا يتصل به هاء ضمير غير المصدر ويتحتم اللزوم لكل فعل دال على سجية وهي الطبيعة نحو شرف وكرم وظرف ونهم وكذا كل فعل على وزن </a:t>
            </a:r>
            <a:r>
              <a:rPr lang="ar-SA" dirty="0" err="1">
                <a:ea typeface="Calibri"/>
              </a:rPr>
              <a:t>افعلل</a:t>
            </a:r>
            <a:r>
              <a:rPr lang="ar-SA" dirty="0">
                <a:ea typeface="Calibri"/>
              </a:rPr>
              <a:t> نحو اقشعر واطمأن أو على وزن </a:t>
            </a:r>
            <a:r>
              <a:rPr lang="ar-SA" dirty="0" err="1">
                <a:ea typeface="Calibri"/>
              </a:rPr>
              <a:t>أفعنلل</a:t>
            </a:r>
            <a:r>
              <a:rPr lang="ar-SA" dirty="0">
                <a:ea typeface="Calibri"/>
              </a:rPr>
              <a:t> نحو </a:t>
            </a:r>
            <a:r>
              <a:rPr lang="ar-SA" dirty="0" err="1">
                <a:ea typeface="Calibri"/>
              </a:rPr>
              <a:t>اقعنسس</a:t>
            </a:r>
            <a:r>
              <a:rPr lang="ar-SA" dirty="0">
                <a:ea typeface="Calibri"/>
              </a:rPr>
              <a:t> </a:t>
            </a:r>
            <a:r>
              <a:rPr lang="ar-SA" dirty="0" err="1">
                <a:ea typeface="Calibri"/>
              </a:rPr>
              <a:t>واحرنجم</a:t>
            </a:r>
            <a:r>
              <a:rPr lang="ar-SA" dirty="0">
                <a:ea typeface="Calibri"/>
              </a:rPr>
              <a:t> أو دل على نظافة نحو طهر الثوب ونظف أو على دنس نحو دنس الثوب ووسخ أو دل على عرض نحو مرض زيد واحمر أو كان مطاوعا لما تعدى إلى مفعول واحد نحو مددت الحديد </a:t>
            </a:r>
            <a:r>
              <a:rPr lang="ar-SA" u="sng" dirty="0">
                <a:ea typeface="Calibri"/>
              </a:rPr>
              <a:t>فامتد</a:t>
            </a:r>
            <a:r>
              <a:rPr lang="ar-SA" dirty="0">
                <a:ea typeface="Calibri"/>
              </a:rPr>
              <a:t> ودحرجت زيدا ف</a:t>
            </a:r>
            <a:r>
              <a:rPr lang="ar-SA" u="sng" dirty="0">
                <a:ea typeface="Calibri"/>
              </a:rPr>
              <a:t>تدحرج</a:t>
            </a:r>
            <a:r>
              <a:rPr lang="ar-SA" dirty="0">
                <a:ea typeface="Calibri"/>
              </a:rPr>
              <a:t>.</a:t>
            </a:r>
            <a:endParaRPr lang="en-US" sz="2400">
              <a:ea typeface="Calibri"/>
              <a:cs typeface="Arial"/>
            </a:endParaRPr>
          </a:p>
          <a:p>
            <a:endParaRPr lang="ar-AE"/>
          </a:p>
        </p:txBody>
      </p:sp>
    </p:spTree>
    <p:extLst>
      <p:ext uri="{BB962C8B-B14F-4D97-AF65-F5344CB8AC3E}">
        <p14:creationId xmlns:p14="http://schemas.microsoft.com/office/powerpoint/2010/main" val="22484523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تعدي الفعل ولزومه</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 الفعل ولزومه</dc:title>
  <dc:creator>user</dc:creator>
  <cp:lastModifiedBy>user</cp:lastModifiedBy>
  <cp:revision>1</cp:revision>
  <dcterms:created xsi:type="dcterms:W3CDTF">2023-04-02T11:26:44Z</dcterms:created>
  <dcterms:modified xsi:type="dcterms:W3CDTF">2023-04-02T11:33:58Z</dcterms:modified>
</cp:coreProperties>
</file>